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4"/>
  </p:sldMasterIdLst>
  <p:notesMasterIdLst>
    <p:notesMasterId r:id="rId38"/>
  </p:notesMasterIdLst>
  <p:handoutMasterIdLst>
    <p:handoutMasterId r:id="rId39"/>
  </p:handoutMasterIdLst>
  <p:sldIdLst>
    <p:sldId id="341" r:id="rId5"/>
    <p:sldId id="385" r:id="rId6"/>
    <p:sldId id="381" r:id="rId7"/>
    <p:sldId id="388" r:id="rId8"/>
    <p:sldId id="384" r:id="rId9"/>
    <p:sldId id="386" r:id="rId10"/>
    <p:sldId id="389" r:id="rId11"/>
    <p:sldId id="390" r:id="rId12"/>
    <p:sldId id="391" r:id="rId13"/>
    <p:sldId id="376" r:id="rId14"/>
    <p:sldId id="378" r:id="rId15"/>
    <p:sldId id="395" r:id="rId16"/>
    <p:sldId id="380" r:id="rId17"/>
    <p:sldId id="393" r:id="rId18"/>
    <p:sldId id="345" r:id="rId19"/>
    <p:sldId id="397" r:id="rId20"/>
    <p:sldId id="396" r:id="rId21"/>
    <p:sldId id="399" r:id="rId22"/>
    <p:sldId id="404" r:id="rId23"/>
    <p:sldId id="398" r:id="rId24"/>
    <p:sldId id="410" r:id="rId25"/>
    <p:sldId id="406" r:id="rId26"/>
    <p:sldId id="401" r:id="rId27"/>
    <p:sldId id="407" r:id="rId28"/>
    <p:sldId id="408" r:id="rId29"/>
    <p:sldId id="400" r:id="rId30"/>
    <p:sldId id="411" r:id="rId31"/>
    <p:sldId id="409" r:id="rId32"/>
    <p:sldId id="402" r:id="rId33"/>
    <p:sldId id="403" r:id="rId34"/>
    <p:sldId id="412" r:id="rId35"/>
    <p:sldId id="392" r:id="rId36"/>
    <p:sldId id="405" r:id="rId37"/>
  </p:sldIdLst>
  <p:sldSz cx="9144000" cy="6858000" type="screen4x3"/>
  <p:notesSz cx="9875838" cy="67437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KOVICKY Jozef" initials="MJ" lastIdx="10" clrIdx="0">
    <p:extLst>
      <p:ext uri="{19B8F6BF-5375-455C-9EA6-DF929625EA0E}">
        <p15:presenceInfo xmlns:p15="http://schemas.microsoft.com/office/powerpoint/2012/main" userId="S-1-5-21-436374069-813497703-839522115-403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C4C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Bez štýlu, mriežka tabuľky">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Štýl s motívom 2 - zvýraznenie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Bez štýlu, bez mrie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6593" autoAdjust="0"/>
  </p:normalViewPr>
  <p:slideViewPr>
    <p:cSldViewPr snapToGrid="0">
      <p:cViewPr>
        <p:scale>
          <a:sx n="90" d="100"/>
          <a:sy n="90" d="100"/>
        </p:scale>
        <p:origin x="1664"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5D0D11-7AF5-45FE-BF12-300111C93409}" type="doc">
      <dgm:prSet loTypeId="urn:microsoft.com/office/officeart/2005/8/layout/orgChart1" loCatId="hierarchy" qsTypeId="urn:microsoft.com/office/officeart/2005/8/quickstyle/3d2" qsCatId="3D" csTypeId="urn:microsoft.com/office/officeart/2005/8/colors/accent0_2" csCatId="mainScheme" phldr="1"/>
      <dgm:spPr/>
      <dgm:t>
        <a:bodyPr/>
        <a:lstStyle/>
        <a:p>
          <a:endParaRPr lang="sk-SK"/>
        </a:p>
      </dgm:t>
    </dgm:pt>
    <dgm:pt modelId="{9E1322C9-7B7C-4490-AF31-A333F00A6CB7}">
      <dgm:prSet phldrT="[Text]" custT="1"/>
      <dgm:spPr>
        <a:ln w="28575">
          <a:solidFill>
            <a:srgbClr val="FF0000"/>
          </a:solidFill>
        </a:ln>
      </dgm:spPr>
      <dgm:t>
        <a:bodyPr/>
        <a:lstStyle/>
        <a:p>
          <a:r>
            <a:rPr lang="sk-SK" sz="1400" b="1" dirty="0">
              <a:latin typeface="Arial" panose="020B0604020202020204" pitchFamily="34" charset="0"/>
              <a:cs typeface="Arial" panose="020B0604020202020204" pitchFamily="34" charset="0"/>
            </a:rPr>
            <a:t>General </a:t>
          </a:r>
          <a:r>
            <a:rPr lang="sk-SK" sz="1400" b="1" dirty="0" err="1">
              <a:latin typeface="Arial" panose="020B0604020202020204" pitchFamily="34" charset="0"/>
              <a:cs typeface="Arial" panose="020B0604020202020204" pitchFamily="34" charset="0"/>
            </a:rPr>
            <a:t>Staff</a:t>
          </a:r>
          <a:r>
            <a:rPr lang="sk-SK" sz="1400" b="1" dirty="0">
              <a:latin typeface="Arial" panose="020B0604020202020204" pitchFamily="34" charset="0"/>
              <a:cs typeface="Arial" panose="020B0604020202020204" pitchFamily="34" charset="0"/>
            </a:rPr>
            <a:t> </a:t>
          </a:r>
        </a:p>
        <a:p>
          <a:r>
            <a:rPr lang="sk-SK" sz="1400" b="1" dirty="0">
              <a:latin typeface="Arial" panose="020B0604020202020204" pitchFamily="34" charset="0"/>
              <a:cs typeface="Arial" panose="020B0604020202020204" pitchFamily="34" charset="0"/>
            </a:rPr>
            <a:t>of SAF</a:t>
          </a:r>
        </a:p>
        <a:p>
          <a:r>
            <a:rPr lang="sk-SK" sz="1400" b="1" dirty="0">
              <a:latin typeface="Arial" panose="020B0604020202020204" pitchFamily="34" charset="0"/>
              <a:cs typeface="Arial" panose="020B0604020202020204" pitchFamily="34" charset="0"/>
            </a:rPr>
            <a:t>Bratislava</a:t>
          </a:r>
        </a:p>
      </dgm:t>
    </dgm:pt>
    <dgm:pt modelId="{65D135EC-E204-4093-B50C-8428779CC16C}" type="parTrans" cxnId="{560AE4F9-696F-4E16-A628-3B0173F362A1}">
      <dgm:prSet/>
      <dgm:spPr/>
      <dgm:t>
        <a:bodyPr/>
        <a:lstStyle/>
        <a:p>
          <a:endParaRPr lang="sk-SK"/>
        </a:p>
      </dgm:t>
    </dgm:pt>
    <dgm:pt modelId="{4E7EF34C-9DF4-4467-81FC-6FE62A94D376}" type="sibTrans" cxnId="{560AE4F9-696F-4E16-A628-3B0173F362A1}">
      <dgm:prSet/>
      <dgm:spPr/>
      <dgm:t>
        <a:bodyPr/>
        <a:lstStyle/>
        <a:p>
          <a:endParaRPr lang="sk-SK"/>
        </a:p>
      </dgm:t>
    </dgm:pt>
    <dgm:pt modelId="{9FF1F397-6907-4780-9D24-753D2481FFA3}">
      <dgm:prSet phldrT="[Text]" custT="1"/>
      <dgm:spPr>
        <a:solidFill>
          <a:srgbClr val="FFFF00"/>
        </a:solidFill>
        <a:ln w="31750">
          <a:solidFill>
            <a:srgbClr val="FFC000"/>
          </a:solidFill>
        </a:ln>
      </dgm:spPr>
      <dgm:t>
        <a:bodyPr/>
        <a:lstStyle/>
        <a:p>
          <a:pPr>
            <a:spcAft>
              <a:spcPts val="600"/>
            </a:spcAft>
          </a:pP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Military</a:t>
          </a: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Medical</a:t>
          </a: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Command</a:t>
          </a:r>
          <a:endParaRPr lang="sk-SK" sz="1400" b="1" dirty="0">
            <a:latin typeface="Arial" panose="020B0604020202020204" pitchFamily="34" charset="0"/>
            <a:cs typeface="Arial" panose="020B0604020202020204" pitchFamily="34" charset="0"/>
          </a:endParaRPr>
        </a:p>
        <a:p>
          <a:pPr>
            <a:spcAft>
              <a:spcPct val="35000"/>
            </a:spcAft>
          </a:pPr>
          <a:r>
            <a:rPr lang="sk-SK" sz="1400" b="1" dirty="0">
              <a:latin typeface="Arial" panose="020B0604020202020204" pitchFamily="34" charset="0"/>
              <a:cs typeface="Arial" panose="020B0604020202020204" pitchFamily="34" charset="0"/>
            </a:rPr>
            <a:t>Ružomberok</a:t>
          </a:r>
        </a:p>
      </dgm:t>
    </dgm:pt>
    <dgm:pt modelId="{537A73C4-2159-4653-81D1-E70B252B4AC7}" type="parTrans" cxnId="{D09D3A3C-92E4-4EBA-A1C0-F00928A72359}">
      <dgm:prSet/>
      <dgm:spPr/>
      <dgm:t>
        <a:bodyPr/>
        <a:lstStyle/>
        <a:p>
          <a:endParaRPr lang="sk-SK"/>
        </a:p>
      </dgm:t>
    </dgm:pt>
    <dgm:pt modelId="{06FD9ADD-5199-4DE9-A6E6-1FEA82923520}" type="sibTrans" cxnId="{D09D3A3C-92E4-4EBA-A1C0-F00928A72359}">
      <dgm:prSet/>
      <dgm:spPr/>
      <dgm:t>
        <a:bodyPr/>
        <a:lstStyle/>
        <a:p>
          <a:endParaRPr lang="sk-SK"/>
        </a:p>
      </dgm:t>
    </dgm:pt>
    <dgm:pt modelId="{01ADE687-3E1D-4CBC-AE09-45567626B30D}">
      <dgm:prSet custT="1"/>
      <dgm:spPr>
        <a:ln w="28575">
          <a:solidFill>
            <a:schemeClr val="bg1">
              <a:lumMod val="50000"/>
            </a:schemeClr>
          </a:solidFill>
        </a:ln>
      </dgm:spPr>
      <dgm:t>
        <a:bodyPr/>
        <a:lstStyle/>
        <a:p>
          <a:pPr>
            <a:spcAft>
              <a:spcPct val="35000"/>
            </a:spcAft>
          </a:pPr>
          <a:r>
            <a:rPr lang="sk-SK" sz="1400" b="1" dirty="0">
              <a:latin typeface="Arial" panose="020B0604020202020204" pitchFamily="34" charset="0"/>
              <a:cs typeface="Arial" panose="020B0604020202020204" pitchFamily="34" charset="0"/>
            </a:rPr>
            <a:t>SOF </a:t>
          </a:r>
          <a:r>
            <a:rPr lang="sk-SK" sz="1400" b="1" dirty="0" err="1">
              <a:latin typeface="Arial" panose="020B0604020202020204" pitchFamily="34" charset="0"/>
              <a:cs typeface="Arial" panose="020B0604020202020204" pitchFamily="34" charset="0"/>
            </a:rPr>
            <a:t>Command</a:t>
          </a:r>
          <a:endParaRPr lang="sk-SK" sz="1400" b="1" dirty="0">
            <a:latin typeface="Arial" panose="020B0604020202020204" pitchFamily="34" charset="0"/>
            <a:cs typeface="Arial" panose="020B0604020202020204" pitchFamily="34" charset="0"/>
          </a:endParaRPr>
        </a:p>
        <a:p>
          <a:pPr>
            <a:spcAft>
              <a:spcPts val="600"/>
            </a:spcAft>
          </a:pPr>
          <a:r>
            <a:rPr lang="sk-SK" sz="1400" b="1" dirty="0">
              <a:latin typeface="Arial" panose="020B0604020202020204" pitchFamily="34" charset="0"/>
              <a:cs typeface="Arial" panose="020B0604020202020204" pitchFamily="34" charset="0"/>
            </a:rPr>
            <a:t>Trenčín</a:t>
          </a:r>
        </a:p>
      </dgm:t>
    </dgm:pt>
    <dgm:pt modelId="{829DCEC2-FB24-44BE-A61A-0C2E1271FA39}" type="parTrans" cxnId="{2A7692C7-A193-4614-AD5B-B5002243980D}">
      <dgm:prSet/>
      <dgm:spPr/>
      <dgm:t>
        <a:bodyPr/>
        <a:lstStyle/>
        <a:p>
          <a:endParaRPr lang="sk-SK"/>
        </a:p>
      </dgm:t>
    </dgm:pt>
    <dgm:pt modelId="{AD5977A2-DB5B-4D0B-85AE-82412E4B721F}" type="sibTrans" cxnId="{2A7692C7-A193-4614-AD5B-B5002243980D}">
      <dgm:prSet/>
      <dgm:spPr/>
      <dgm:t>
        <a:bodyPr/>
        <a:lstStyle/>
        <a:p>
          <a:endParaRPr lang="sk-SK"/>
        </a:p>
      </dgm:t>
    </dgm:pt>
    <dgm:pt modelId="{78CFBABB-87DA-4EBD-9EAE-2A8825507E8C}">
      <dgm:prSet custT="1"/>
      <dgm:spPr>
        <a:ln w="28575">
          <a:solidFill>
            <a:srgbClr val="0000FF"/>
          </a:solidFill>
        </a:ln>
      </dgm:spPr>
      <dgm:t>
        <a:bodyPr/>
        <a:lstStyle/>
        <a:p>
          <a:r>
            <a:rPr lang="sk-SK" sz="1400" b="1" dirty="0">
              <a:latin typeface="Arial" panose="020B0604020202020204" pitchFamily="34" charset="0"/>
              <a:cs typeface="Arial" panose="020B0604020202020204" pitchFamily="34" charset="0"/>
            </a:rPr>
            <a:t>Air </a:t>
          </a:r>
          <a:r>
            <a:rPr lang="sk-SK" sz="1400" b="1" dirty="0" err="1">
              <a:latin typeface="Arial" panose="020B0604020202020204" pitchFamily="34" charset="0"/>
              <a:cs typeface="Arial" panose="020B0604020202020204" pitchFamily="34" charset="0"/>
            </a:rPr>
            <a:t>Force</a:t>
          </a: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Command</a:t>
          </a:r>
          <a:endParaRPr lang="sk-SK" sz="1400" b="1" dirty="0">
            <a:latin typeface="Arial" panose="020B0604020202020204" pitchFamily="34" charset="0"/>
            <a:cs typeface="Arial" panose="020B0604020202020204" pitchFamily="34" charset="0"/>
          </a:endParaRPr>
        </a:p>
        <a:p>
          <a:r>
            <a:rPr lang="sk-SK" sz="1400" b="1" dirty="0">
              <a:latin typeface="Arial" panose="020B0604020202020204" pitchFamily="34" charset="0"/>
              <a:cs typeface="Arial" panose="020B0604020202020204" pitchFamily="34" charset="0"/>
            </a:rPr>
            <a:t>Zvolen</a:t>
          </a:r>
        </a:p>
      </dgm:t>
    </dgm:pt>
    <dgm:pt modelId="{620F0C3C-2576-4700-9BD0-9A96A95E66B4}" type="parTrans" cxnId="{2A1A5F67-CA89-443E-938E-A954BB77A0FE}">
      <dgm:prSet/>
      <dgm:spPr/>
      <dgm:t>
        <a:bodyPr/>
        <a:lstStyle/>
        <a:p>
          <a:endParaRPr lang="sk-SK"/>
        </a:p>
      </dgm:t>
    </dgm:pt>
    <dgm:pt modelId="{575882A1-B182-451D-873C-E524218D691C}" type="sibTrans" cxnId="{2A1A5F67-CA89-443E-938E-A954BB77A0FE}">
      <dgm:prSet/>
      <dgm:spPr/>
      <dgm:t>
        <a:bodyPr/>
        <a:lstStyle/>
        <a:p>
          <a:endParaRPr lang="sk-SK"/>
        </a:p>
      </dgm:t>
    </dgm:pt>
    <dgm:pt modelId="{CD7FDC17-C11C-41A6-A718-B6705B61A7B2}">
      <dgm:prSet custT="1"/>
      <dgm:spPr>
        <a:ln w="28575">
          <a:solidFill>
            <a:srgbClr val="00CC00"/>
          </a:solidFill>
        </a:ln>
      </dgm:spPr>
      <dgm:t>
        <a:bodyPr/>
        <a:lstStyle/>
        <a:p>
          <a:r>
            <a:rPr lang="sk-SK" sz="1400" b="1" dirty="0" err="1">
              <a:latin typeface="Arial" panose="020B0604020202020204" pitchFamily="34" charset="0"/>
              <a:cs typeface="Arial" panose="020B0604020202020204" pitchFamily="34" charset="0"/>
            </a:rPr>
            <a:t>Land</a:t>
          </a: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Force</a:t>
          </a:r>
          <a:r>
            <a:rPr lang="sk-SK" sz="1400" b="1" dirty="0">
              <a:latin typeface="Arial" panose="020B0604020202020204" pitchFamily="34" charset="0"/>
              <a:cs typeface="Arial" panose="020B0604020202020204" pitchFamily="34" charset="0"/>
            </a:rPr>
            <a:t> </a:t>
          </a:r>
          <a:r>
            <a:rPr lang="sk-SK" sz="1400" b="1" dirty="0" err="1">
              <a:latin typeface="Arial" panose="020B0604020202020204" pitchFamily="34" charset="0"/>
              <a:cs typeface="Arial" panose="020B0604020202020204" pitchFamily="34" charset="0"/>
            </a:rPr>
            <a:t>Command</a:t>
          </a:r>
          <a:endParaRPr lang="sk-SK" sz="1400" b="1" dirty="0">
            <a:latin typeface="Arial" panose="020B0604020202020204" pitchFamily="34" charset="0"/>
            <a:cs typeface="Arial" panose="020B0604020202020204" pitchFamily="34" charset="0"/>
          </a:endParaRPr>
        </a:p>
        <a:p>
          <a:r>
            <a:rPr lang="sk-SK" sz="1400" b="1" dirty="0">
              <a:latin typeface="Arial" panose="020B0604020202020204" pitchFamily="34" charset="0"/>
              <a:cs typeface="Arial" panose="020B0604020202020204" pitchFamily="34" charset="0"/>
            </a:rPr>
            <a:t>Trenčín</a:t>
          </a:r>
        </a:p>
      </dgm:t>
    </dgm:pt>
    <dgm:pt modelId="{D4FE8B42-DEB1-4288-931E-E1B760368712}" type="parTrans" cxnId="{92618D8C-00B5-4D5C-9438-3424F622CE2E}">
      <dgm:prSet/>
      <dgm:spPr/>
      <dgm:t>
        <a:bodyPr/>
        <a:lstStyle/>
        <a:p>
          <a:endParaRPr lang="sk-SK"/>
        </a:p>
      </dgm:t>
    </dgm:pt>
    <dgm:pt modelId="{57D87284-E066-4D95-A85B-D08481EC68A5}" type="sibTrans" cxnId="{92618D8C-00B5-4D5C-9438-3424F622CE2E}">
      <dgm:prSet/>
      <dgm:spPr/>
      <dgm:t>
        <a:bodyPr/>
        <a:lstStyle/>
        <a:p>
          <a:endParaRPr lang="sk-SK"/>
        </a:p>
      </dgm:t>
    </dgm:pt>
    <dgm:pt modelId="{658A1314-B44D-404E-B8D3-FDB8508D2419}">
      <dgm:prSet custT="1"/>
      <dgm:spPr>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gradFill>
        <a:ln w="47625">
          <a:solidFill>
            <a:schemeClr val="accent2">
              <a:lumMod val="75000"/>
            </a:schemeClr>
          </a:solidFill>
        </a:ln>
      </dgm:spPr>
      <dgm:t>
        <a:bodyPr/>
        <a:lstStyle/>
        <a:p>
          <a:r>
            <a:rPr lang="sk-SK" sz="1400" b="1" dirty="0" err="1">
              <a:latin typeface="Arial" panose="020B0604020202020204" pitchFamily="34" charset="0"/>
              <a:cs typeface="Arial" panose="020B0604020202020204" pitchFamily="34" charset="0"/>
            </a:rPr>
            <a:t>JOCOM</a:t>
          </a:r>
          <a:endParaRPr lang="sk-SK" sz="1400" b="1" dirty="0">
            <a:latin typeface="Arial" panose="020B0604020202020204" pitchFamily="34" charset="0"/>
            <a:cs typeface="Arial" panose="020B0604020202020204" pitchFamily="34" charset="0"/>
          </a:endParaRPr>
        </a:p>
        <a:p>
          <a:r>
            <a:rPr lang="sk-SK" sz="1400" b="1" dirty="0">
              <a:latin typeface="Arial" panose="020B0604020202020204" pitchFamily="34" charset="0"/>
              <a:cs typeface="Arial" panose="020B0604020202020204" pitchFamily="34" charset="0"/>
            </a:rPr>
            <a:t>Banská Bystrica</a:t>
          </a:r>
        </a:p>
      </dgm:t>
    </dgm:pt>
    <dgm:pt modelId="{0F2DE950-5106-45AF-8ED3-D00F3C817202}" type="sibTrans" cxnId="{F37D5733-F72A-404D-A422-B17521755F06}">
      <dgm:prSet/>
      <dgm:spPr/>
      <dgm:t>
        <a:bodyPr/>
        <a:lstStyle/>
        <a:p>
          <a:endParaRPr lang="sk-SK"/>
        </a:p>
      </dgm:t>
    </dgm:pt>
    <dgm:pt modelId="{FB28A0A6-6528-45B4-93BC-A34227B4B466}" type="parTrans" cxnId="{F37D5733-F72A-404D-A422-B17521755F06}">
      <dgm:prSet/>
      <dgm:spPr>
        <a:ln>
          <a:solidFill>
            <a:schemeClr val="bg1"/>
          </a:solidFill>
        </a:ln>
      </dgm:spPr>
      <dgm:t>
        <a:bodyPr/>
        <a:lstStyle/>
        <a:p>
          <a:endParaRPr lang="sk-SK"/>
        </a:p>
      </dgm:t>
    </dgm:pt>
    <dgm:pt modelId="{0A7D37E3-696B-4DB1-B86D-7357B897FC1C}">
      <dgm:prSet custT="1"/>
      <dgm:spPr>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gradFill>
        <a:ln w="47625">
          <a:solidFill>
            <a:schemeClr val="accent2">
              <a:lumMod val="75000"/>
            </a:schemeClr>
          </a:solidFill>
        </a:ln>
      </dgm:spPr>
      <dgm:t>
        <a:bodyPr/>
        <a:lstStyle/>
        <a:p>
          <a:r>
            <a:rPr lang="sk-SK" sz="1400" b="1" dirty="0" err="1">
              <a:latin typeface="Arial" panose="020B0604020202020204" pitchFamily="34" charset="0"/>
              <a:cs typeface="Arial" panose="020B0604020202020204" pitchFamily="34" charset="0"/>
            </a:rPr>
            <a:t>NatDefF</a:t>
          </a:r>
          <a:endParaRPr lang="sk-SK" sz="1400" b="1" dirty="0">
            <a:latin typeface="Arial" panose="020B0604020202020204" pitchFamily="34" charset="0"/>
            <a:cs typeface="Arial" panose="020B0604020202020204" pitchFamily="34" charset="0"/>
          </a:endParaRPr>
        </a:p>
        <a:p>
          <a:r>
            <a:rPr lang="sk-SK" sz="1400" b="1" dirty="0">
              <a:latin typeface="Arial" panose="020B0604020202020204" pitchFamily="34" charset="0"/>
              <a:cs typeface="Arial" panose="020B0604020202020204" pitchFamily="34" charset="0"/>
            </a:rPr>
            <a:t>Nitra</a:t>
          </a:r>
        </a:p>
      </dgm:t>
    </dgm:pt>
    <dgm:pt modelId="{55E854ED-5AE4-4CE8-801B-DFB9F612C9F7}" type="parTrans" cxnId="{A7089CC5-36B1-43EF-8B1B-6887AD819A30}">
      <dgm:prSet/>
      <dgm:spPr/>
      <dgm:t>
        <a:bodyPr/>
        <a:lstStyle/>
        <a:p>
          <a:endParaRPr lang="sk-SK"/>
        </a:p>
      </dgm:t>
    </dgm:pt>
    <dgm:pt modelId="{71DB70F5-ABD6-4B9D-AF4B-40205D6427F5}" type="sibTrans" cxnId="{A7089CC5-36B1-43EF-8B1B-6887AD819A30}">
      <dgm:prSet/>
      <dgm:spPr/>
      <dgm:t>
        <a:bodyPr/>
        <a:lstStyle/>
        <a:p>
          <a:endParaRPr lang="sk-SK"/>
        </a:p>
      </dgm:t>
    </dgm:pt>
    <dgm:pt modelId="{C0345F64-F294-4560-8408-8F47FFA29183}">
      <dgm:prSet custT="1"/>
      <dgm:spPr>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gradFill>
        <a:ln w="47625">
          <a:solidFill>
            <a:schemeClr val="accent2">
              <a:lumMod val="75000"/>
            </a:schemeClr>
          </a:solidFill>
        </a:ln>
      </dgm:spPr>
      <dgm:t>
        <a:bodyPr/>
        <a:lstStyle/>
        <a:p>
          <a:r>
            <a:rPr lang="sk-SK" sz="1400" b="1" dirty="0" err="1">
              <a:latin typeface="Arial" panose="020B0604020202020204" pitchFamily="34" charset="0"/>
              <a:cs typeface="Arial" panose="020B0604020202020204" pitchFamily="34" charset="0"/>
            </a:rPr>
            <a:t>SuppBde</a:t>
          </a:r>
          <a:endParaRPr lang="sk-SK" sz="1400" b="1" dirty="0">
            <a:latin typeface="Arial" panose="020B0604020202020204" pitchFamily="34" charset="0"/>
            <a:cs typeface="Arial" panose="020B0604020202020204" pitchFamily="34" charset="0"/>
          </a:endParaRPr>
        </a:p>
        <a:p>
          <a:r>
            <a:rPr lang="sk-SK" sz="1400" b="1" dirty="0">
              <a:latin typeface="Arial" panose="020B0604020202020204" pitchFamily="34" charset="0"/>
              <a:cs typeface="Arial" panose="020B0604020202020204" pitchFamily="34" charset="0"/>
            </a:rPr>
            <a:t>Trenčín</a:t>
          </a:r>
        </a:p>
      </dgm:t>
    </dgm:pt>
    <dgm:pt modelId="{843EF8E3-B20A-4E1C-8A88-6142E2339349}" type="parTrans" cxnId="{12AB8B42-EC1E-4903-A389-A597224CDA1B}">
      <dgm:prSet/>
      <dgm:spPr/>
      <dgm:t>
        <a:bodyPr/>
        <a:lstStyle/>
        <a:p>
          <a:endParaRPr lang="sk-SK"/>
        </a:p>
      </dgm:t>
    </dgm:pt>
    <dgm:pt modelId="{3E5D8372-23B0-4098-ACD8-89DD2E92597D}" type="sibTrans" cxnId="{12AB8B42-EC1E-4903-A389-A597224CDA1B}">
      <dgm:prSet/>
      <dgm:spPr/>
      <dgm:t>
        <a:bodyPr/>
        <a:lstStyle/>
        <a:p>
          <a:endParaRPr lang="sk-SK"/>
        </a:p>
      </dgm:t>
    </dgm:pt>
    <dgm:pt modelId="{EA0F941C-8029-4B18-974A-1B990F9F2B0A}" type="pres">
      <dgm:prSet presAssocID="{DA5D0D11-7AF5-45FE-BF12-300111C93409}" presName="hierChild1" presStyleCnt="0">
        <dgm:presLayoutVars>
          <dgm:orgChart val="1"/>
          <dgm:chPref val="1"/>
          <dgm:dir val="rev"/>
          <dgm:animOne val="branch"/>
          <dgm:animLvl val="lvl"/>
          <dgm:resizeHandles/>
        </dgm:presLayoutVars>
      </dgm:prSet>
      <dgm:spPr/>
    </dgm:pt>
    <dgm:pt modelId="{A3A297B5-E126-401D-9C89-5A71E11D962A}" type="pres">
      <dgm:prSet presAssocID="{9E1322C9-7B7C-4490-AF31-A333F00A6CB7}" presName="hierRoot1" presStyleCnt="0">
        <dgm:presLayoutVars>
          <dgm:hierBranch val="init"/>
        </dgm:presLayoutVars>
      </dgm:prSet>
      <dgm:spPr/>
    </dgm:pt>
    <dgm:pt modelId="{FCE568AE-7D72-4E0B-A3BD-8D57957832BE}" type="pres">
      <dgm:prSet presAssocID="{9E1322C9-7B7C-4490-AF31-A333F00A6CB7}" presName="rootComposite1" presStyleCnt="0"/>
      <dgm:spPr/>
    </dgm:pt>
    <dgm:pt modelId="{E8EA8CBA-FD95-4A1C-83E2-FAACEF629076}" type="pres">
      <dgm:prSet presAssocID="{9E1322C9-7B7C-4490-AF31-A333F00A6CB7}" presName="rootText1" presStyleLbl="node0" presStyleIdx="0" presStyleCnt="3" custScaleX="144627" custScaleY="119922" custLinFactY="-14476" custLinFactNeighborY="-100000">
        <dgm:presLayoutVars>
          <dgm:chPref val="3"/>
        </dgm:presLayoutVars>
      </dgm:prSet>
      <dgm:spPr/>
    </dgm:pt>
    <dgm:pt modelId="{2548189A-69E8-4866-A69F-CC3E92A2A0F5}" type="pres">
      <dgm:prSet presAssocID="{9E1322C9-7B7C-4490-AF31-A333F00A6CB7}" presName="rootConnector1" presStyleLbl="node1" presStyleIdx="0" presStyleCnt="0"/>
      <dgm:spPr/>
    </dgm:pt>
    <dgm:pt modelId="{35F2FAC6-E3AD-43FB-85BC-16463802251C}" type="pres">
      <dgm:prSet presAssocID="{9E1322C9-7B7C-4490-AF31-A333F00A6CB7}" presName="hierChild2" presStyleCnt="0"/>
      <dgm:spPr/>
    </dgm:pt>
    <dgm:pt modelId="{4DA11F09-D8A0-427C-A14C-D4CECFE3CF4F}" type="pres">
      <dgm:prSet presAssocID="{537A73C4-2159-4653-81D1-E70B252B4AC7}" presName="Name37" presStyleLbl="parChTrans1D2" presStyleIdx="0" presStyleCnt="5"/>
      <dgm:spPr/>
    </dgm:pt>
    <dgm:pt modelId="{08BA5F4A-45B3-4D84-84C3-30C18A857D30}" type="pres">
      <dgm:prSet presAssocID="{9FF1F397-6907-4780-9D24-753D2481FFA3}" presName="hierRoot2" presStyleCnt="0">
        <dgm:presLayoutVars>
          <dgm:hierBranch val="init"/>
        </dgm:presLayoutVars>
      </dgm:prSet>
      <dgm:spPr/>
    </dgm:pt>
    <dgm:pt modelId="{07E073A2-251C-4FE5-99C9-9BD3575F9460}" type="pres">
      <dgm:prSet presAssocID="{9FF1F397-6907-4780-9D24-753D2481FFA3}" presName="rootComposite" presStyleCnt="0"/>
      <dgm:spPr/>
    </dgm:pt>
    <dgm:pt modelId="{206F40BE-F71B-4AE3-BC27-B693230B714A}" type="pres">
      <dgm:prSet presAssocID="{9FF1F397-6907-4780-9D24-753D2481FFA3}" presName="rootText" presStyleLbl="node2" presStyleIdx="0" presStyleCnt="5" custScaleX="115645" custScaleY="106537" custLinFactNeighborX="-21063" custLinFactNeighborY="-3090">
        <dgm:presLayoutVars>
          <dgm:chPref val="3"/>
        </dgm:presLayoutVars>
      </dgm:prSet>
      <dgm:spPr/>
    </dgm:pt>
    <dgm:pt modelId="{2D3AFC31-C498-4EDC-874F-49AC2411D6BC}" type="pres">
      <dgm:prSet presAssocID="{9FF1F397-6907-4780-9D24-753D2481FFA3}" presName="rootConnector" presStyleLbl="node2" presStyleIdx="0" presStyleCnt="5"/>
      <dgm:spPr/>
    </dgm:pt>
    <dgm:pt modelId="{28D14702-4AD7-47CF-BF58-0155687B9548}" type="pres">
      <dgm:prSet presAssocID="{9FF1F397-6907-4780-9D24-753D2481FFA3}" presName="hierChild4" presStyleCnt="0"/>
      <dgm:spPr/>
    </dgm:pt>
    <dgm:pt modelId="{31AD465F-F0C4-4080-9733-8A17D022D37D}" type="pres">
      <dgm:prSet presAssocID="{9FF1F397-6907-4780-9D24-753D2481FFA3}" presName="hierChild5" presStyleCnt="0"/>
      <dgm:spPr/>
    </dgm:pt>
    <dgm:pt modelId="{7F5C3F0C-B035-4450-9108-141BC401D56F}" type="pres">
      <dgm:prSet presAssocID="{829DCEC2-FB24-44BE-A61A-0C2E1271FA39}" presName="Name37" presStyleLbl="parChTrans1D2" presStyleIdx="1" presStyleCnt="5"/>
      <dgm:spPr/>
    </dgm:pt>
    <dgm:pt modelId="{DF4A5EE5-40B9-4A90-A2A4-F9552728F721}" type="pres">
      <dgm:prSet presAssocID="{01ADE687-3E1D-4CBC-AE09-45567626B30D}" presName="hierRoot2" presStyleCnt="0">
        <dgm:presLayoutVars>
          <dgm:hierBranch val="init"/>
        </dgm:presLayoutVars>
      </dgm:prSet>
      <dgm:spPr/>
    </dgm:pt>
    <dgm:pt modelId="{1CCFE541-B816-4578-A3E6-2A70FEBDC174}" type="pres">
      <dgm:prSet presAssocID="{01ADE687-3E1D-4CBC-AE09-45567626B30D}" presName="rootComposite" presStyleCnt="0"/>
      <dgm:spPr/>
    </dgm:pt>
    <dgm:pt modelId="{2FD9D225-D81A-40E7-9C6A-18704796A4E8}" type="pres">
      <dgm:prSet presAssocID="{01ADE687-3E1D-4CBC-AE09-45567626B30D}" presName="rootText" presStyleLbl="node2" presStyleIdx="1" presStyleCnt="5" custLinFactNeighborX="-37225" custLinFactNeighborY="3503">
        <dgm:presLayoutVars>
          <dgm:chPref val="3"/>
        </dgm:presLayoutVars>
      </dgm:prSet>
      <dgm:spPr/>
    </dgm:pt>
    <dgm:pt modelId="{10EBCB70-8C21-44A8-92D6-51B3D761FCE4}" type="pres">
      <dgm:prSet presAssocID="{01ADE687-3E1D-4CBC-AE09-45567626B30D}" presName="rootConnector" presStyleLbl="node2" presStyleIdx="1" presStyleCnt="5"/>
      <dgm:spPr/>
    </dgm:pt>
    <dgm:pt modelId="{CE9B0789-30F9-4B37-99CE-F2A90C0DDEE1}" type="pres">
      <dgm:prSet presAssocID="{01ADE687-3E1D-4CBC-AE09-45567626B30D}" presName="hierChild4" presStyleCnt="0"/>
      <dgm:spPr/>
    </dgm:pt>
    <dgm:pt modelId="{A5563A95-0023-4912-A405-6B70461B910B}" type="pres">
      <dgm:prSet presAssocID="{01ADE687-3E1D-4CBC-AE09-45567626B30D}" presName="hierChild5" presStyleCnt="0"/>
      <dgm:spPr/>
    </dgm:pt>
    <dgm:pt modelId="{97E29885-62A2-4AB1-A5A4-9156D8F103E3}" type="pres">
      <dgm:prSet presAssocID="{620F0C3C-2576-4700-9BD0-9A96A95E66B4}" presName="Name37" presStyleLbl="parChTrans1D2" presStyleIdx="2" presStyleCnt="5"/>
      <dgm:spPr/>
    </dgm:pt>
    <dgm:pt modelId="{ECEAF4F4-034C-4584-AFC1-D1A00ED19BBB}" type="pres">
      <dgm:prSet presAssocID="{78CFBABB-87DA-4EBD-9EAE-2A8825507E8C}" presName="hierRoot2" presStyleCnt="0">
        <dgm:presLayoutVars>
          <dgm:hierBranch val="init"/>
        </dgm:presLayoutVars>
      </dgm:prSet>
      <dgm:spPr/>
    </dgm:pt>
    <dgm:pt modelId="{B18C0DA5-897D-4D29-B4AE-5A79139D8326}" type="pres">
      <dgm:prSet presAssocID="{78CFBABB-87DA-4EBD-9EAE-2A8825507E8C}" presName="rootComposite" presStyleCnt="0"/>
      <dgm:spPr/>
    </dgm:pt>
    <dgm:pt modelId="{40DFB2FE-2F8E-49F3-B304-68B969C53A7D}" type="pres">
      <dgm:prSet presAssocID="{78CFBABB-87DA-4EBD-9EAE-2A8825507E8C}" presName="rootText" presStyleLbl="node2" presStyleIdx="2" presStyleCnt="5" custScaleX="105660" custScaleY="96751" custLinFactNeighborX="-78874" custLinFactNeighborY="3048">
        <dgm:presLayoutVars>
          <dgm:chPref val="3"/>
        </dgm:presLayoutVars>
      </dgm:prSet>
      <dgm:spPr/>
    </dgm:pt>
    <dgm:pt modelId="{A38AF231-7F1A-49B9-8A79-9F18F9B6990F}" type="pres">
      <dgm:prSet presAssocID="{78CFBABB-87DA-4EBD-9EAE-2A8825507E8C}" presName="rootConnector" presStyleLbl="node2" presStyleIdx="2" presStyleCnt="5"/>
      <dgm:spPr/>
    </dgm:pt>
    <dgm:pt modelId="{D84BC5AB-9199-48F2-92A8-675C7A8BF225}" type="pres">
      <dgm:prSet presAssocID="{78CFBABB-87DA-4EBD-9EAE-2A8825507E8C}" presName="hierChild4" presStyleCnt="0"/>
      <dgm:spPr/>
    </dgm:pt>
    <dgm:pt modelId="{68D3C125-CB91-4968-8A73-EFE570C3ADC4}" type="pres">
      <dgm:prSet presAssocID="{78CFBABB-87DA-4EBD-9EAE-2A8825507E8C}" presName="hierChild5" presStyleCnt="0"/>
      <dgm:spPr/>
    </dgm:pt>
    <dgm:pt modelId="{444F8D81-3B0C-447F-AE7B-7EF51B98F157}" type="pres">
      <dgm:prSet presAssocID="{D4FE8B42-DEB1-4288-931E-E1B760368712}" presName="Name37" presStyleLbl="parChTrans1D2" presStyleIdx="3" presStyleCnt="5"/>
      <dgm:spPr/>
    </dgm:pt>
    <dgm:pt modelId="{95C25E10-DFB6-430E-9996-6F7340A1DC85}" type="pres">
      <dgm:prSet presAssocID="{CD7FDC17-C11C-41A6-A718-B6705B61A7B2}" presName="hierRoot2" presStyleCnt="0">
        <dgm:presLayoutVars>
          <dgm:hierBranch val="init"/>
        </dgm:presLayoutVars>
      </dgm:prSet>
      <dgm:spPr/>
    </dgm:pt>
    <dgm:pt modelId="{EB510223-3D8C-4A79-A49C-0C0DB3271494}" type="pres">
      <dgm:prSet presAssocID="{CD7FDC17-C11C-41A6-A718-B6705B61A7B2}" presName="rootComposite" presStyleCnt="0"/>
      <dgm:spPr/>
    </dgm:pt>
    <dgm:pt modelId="{91DE3436-3830-48D2-8F8E-40B2F124351D}" type="pres">
      <dgm:prSet presAssocID="{CD7FDC17-C11C-41A6-A718-B6705B61A7B2}" presName="rootText" presStyleLbl="node2" presStyleIdx="3" presStyleCnt="5" custScaleX="111140" custLinFactX="-14279" custLinFactNeighborX="-100000" custLinFactNeighborY="-1545">
        <dgm:presLayoutVars>
          <dgm:chPref val="3"/>
        </dgm:presLayoutVars>
      </dgm:prSet>
      <dgm:spPr/>
    </dgm:pt>
    <dgm:pt modelId="{D67C069C-25DA-43CE-9E56-C5D3A11CAC40}" type="pres">
      <dgm:prSet presAssocID="{CD7FDC17-C11C-41A6-A718-B6705B61A7B2}" presName="rootConnector" presStyleLbl="node2" presStyleIdx="3" presStyleCnt="5"/>
      <dgm:spPr/>
    </dgm:pt>
    <dgm:pt modelId="{EDBD540B-45F2-44F9-8AA0-224B3E2D6631}" type="pres">
      <dgm:prSet presAssocID="{CD7FDC17-C11C-41A6-A718-B6705B61A7B2}" presName="hierChild4" presStyleCnt="0"/>
      <dgm:spPr/>
    </dgm:pt>
    <dgm:pt modelId="{026A7FA3-5E38-4916-9D06-0C6B9B3D50D3}" type="pres">
      <dgm:prSet presAssocID="{CD7FDC17-C11C-41A6-A718-B6705B61A7B2}" presName="hierChild5" presStyleCnt="0"/>
      <dgm:spPr/>
    </dgm:pt>
    <dgm:pt modelId="{CC8F3E72-7EBB-4F29-ABE7-6D56389901F0}" type="pres">
      <dgm:prSet presAssocID="{FB28A0A6-6528-45B4-93BC-A34227B4B466}" presName="Name37" presStyleLbl="parChTrans1D2" presStyleIdx="4" presStyleCnt="5"/>
      <dgm:spPr/>
    </dgm:pt>
    <dgm:pt modelId="{1FC518FA-B746-4DD9-8DA6-7DA18F1622A7}" type="pres">
      <dgm:prSet presAssocID="{658A1314-B44D-404E-B8D3-FDB8508D2419}" presName="hierRoot2" presStyleCnt="0">
        <dgm:presLayoutVars>
          <dgm:hierBranch val="init"/>
        </dgm:presLayoutVars>
      </dgm:prSet>
      <dgm:spPr/>
    </dgm:pt>
    <dgm:pt modelId="{6E7D6037-4C9D-4C23-B6E0-1EFCC1AA70FC}" type="pres">
      <dgm:prSet presAssocID="{658A1314-B44D-404E-B8D3-FDB8508D2419}" presName="rootComposite" presStyleCnt="0"/>
      <dgm:spPr/>
    </dgm:pt>
    <dgm:pt modelId="{462B78AF-0854-4D30-A84D-CFBC02193F90}" type="pres">
      <dgm:prSet presAssocID="{658A1314-B44D-404E-B8D3-FDB8508D2419}" presName="rootText" presStyleLbl="node2" presStyleIdx="4" presStyleCnt="5" custScaleX="114329" custLinFactX="82647" custLinFactY="-41145" custLinFactNeighborX="100000" custLinFactNeighborY="-100000">
        <dgm:presLayoutVars>
          <dgm:chPref val="3"/>
        </dgm:presLayoutVars>
      </dgm:prSet>
      <dgm:spPr/>
    </dgm:pt>
    <dgm:pt modelId="{48FF5F59-230D-465B-BAFC-553D62EA8681}" type="pres">
      <dgm:prSet presAssocID="{658A1314-B44D-404E-B8D3-FDB8508D2419}" presName="rootConnector" presStyleLbl="node2" presStyleIdx="4" presStyleCnt="5"/>
      <dgm:spPr/>
    </dgm:pt>
    <dgm:pt modelId="{E7FE0847-904D-4033-937E-C044EF47624C}" type="pres">
      <dgm:prSet presAssocID="{658A1314-B44D-404E-B8D3-FDB8508D2419}" presName="hierChild4" presStyleCnt="0"/>
      <dgm:spPr/>
    </dgm:pt>
    <dgm:pt modelId="{4DBD34CB-1B19-491D-A664-A63CC3B8927C}" type="pres">
      <dgm:prSet presAssocID="{658A1314-B44D-404E-B8D3-FDB8508D2419}" presName="hierChild5" presStyleCnt="0"/>
      <dgm:spPr/>
    </dgm:pt>
    <dgm:pt modelId="{198EE99A-C589-4A08-9F08-0F173810CD50}" type="pres">
      <dgm:prSet presAssocID="{9E1322C9-7B7C-4490-AF31-A333F00A6CB7}" presName="hierChild3" presStyleCnt="0"/>
      <dgm:spPr/>
    </dgm:pt>
    <dgm:pt modelId="{DF0ABE1F-869D-4D5A-82EB-C60881C87DD5}" type="pres">
      <dgm:prSet presAssocID="{0A7D37E3-696B-4DB1-B86D-7357B897FC1C}" presName="hierRoot1" presStyleCnt="0">
        <dgm:presLayoutVars>
          <dgm:hierBranch val="init"/>
        </dgm:presLayoutVars>
      </dgm:prSet>
      <dgm:spPr/>
    </dgm:pt>
    <dgm:pt modelId="{4A21AF64-FBC4-4478-930E-2B772DDD47F5}" type="pres">
      <dgm:prSet presAssocID="{0A7D37E3-696B-4DB1-B86D-7357B897FC1C}" presName="rootComposite1" presStyleCnt="0"/>
      <dgm:spPr/>
    </dgm:pt>
    <dgm:pt modelId="{250F5432-1CB6-47C7-9581-B3002ED67FEE}" type="pres">
      <dgm:prSet presAssocID="{0A7D37E3-696B-4DB1-B86D-7357B897FC1C}" presName="rootText1" presStyleLbl="node0" presStyleIdx="1" presStyleCnt="3" custScaleX="114329" custLinFactX="100000" custLinFactNeighborX="125567" custLinFactNeighborY="15228">
        <dgm:presLayoutVars>
          <dgm:chPref val="3"/>
        </dgm:presLayoutVars>
      </dgm:prSet>
      <dgm:spPr/>
    </dgm:pt>
    <dgm:pt modelId="{F3C1AD91-5A9E-44FD-95BB-4D2AA3D58608}" type="pres">
      <dgm:prSet presAssocID="{0A7D37E3-696B-4DB1-B86D-7357B897FC1C}" presName="rootConnector1" presStyleLbl="node1" presStyleIdx="0" presStyleCnt="0"/>
      <dgm:spPr/>
    </dgm:pt>
    <dgm:pt modelId="{60382942-DFBC-430A-936B-5ECB0E5D9021}" type="pres">
      <dgm:prSet presAssocID="{0A7D37E3-696B-4DB1-B86D-7357B897FC1C}" presName="hierChild2" presStyleCnt="0"/>
      <dgm:spPr/>
    </dgm:pt>
    <dgm:pt modelId="{3A8240D4-D0D2-4911-81B1-E5DFAE78EBA8}" type="pres">
      <dgm:prSet presAssocID="{0A7D37E3-696B-4DB1-B86D-7357B897FC1C}" presName="hierChild3" presStyleCnt="0"/>
      <dgm:spPr/>
    </dgm:pt>
    <dgm:pt modelId="{41A083D1-66FF-4D8C-90E1-D58AC98857C8}" type="pres">
      <dgm:prSet presAssocID="{C0345F64-F294-4560-8408-8F47FFA29183}" presName="hierRoot1" presStyleCnt="0">
        <dgm:presLayoutVars>
          <dgm:hierBranch val="init"/>
        </dgm:presLayoutVars>
      </dgm:prSet>
      <dgm:spPr/>
    </dgm:pt>
    <dgm:pt modelId="{4EE4D46E-CFFB-416E-80F0-8B730D1324B9}" type="pres">
      <dgm:prSet presAssocID="{C0345F64-F294-4560-8408-8F47FFA29183}" presName="rootComposite1" presStyleCnt="0"/>
      <dgm:spPr/>
    </dgm:pt>
    <dgm:pt modelId="{452F6D7E-30F4-4593-8BFE-BB1A254896C3}" type="pres">
      <dgm:prSet presAssocID="{C0345F64-F294-4560-8408-8F47FFA29183}" presName="rootText1" presStyleLbl="node0" presStyleIdx="2" presStyleCnt="3" custScaleX="114329" custLinFactX="100000" custLinFactY="125304" custLinFactNeighborX="185492" custLinFactNeighborY="200000">
        <dgm:presLayoutVars>
          <dgm:chPref val="3"/>
        </dgm:presLayoutVars>
      </dgm:prSet>
      <dgm:spPr/>
    </dgm:pt>
    <dgm:pt modelId="{5AB4C41E-54BA-418C-8F2C-A928FA37BACD}" type="pres">
      <dgm:prSet presAssocID="{C0345F64-F294-4560-8408-8F47FFA29183}" presName="rootConnector1" presStyleLbl="node1" presStyleIdx="0" presStyleCnt="0"/>
      <dgm:spPr/>
    </dgm:pt>
    <dgm:pt modelId="{F58A211A-8185-47A5-8A76-BE6D0D370D2A}" type="pres">
      <dgm:prSet presAssocID="{C0345F64-F294-4560-8408-8F47FFA29183}" presName="hierChild2" presStyleCnt="0"/>
      <dgm:spPr/>
    </dgm:pt>
    <dgm:pt modelId="{FEBB9806-0C17-4875-A3F2-CD85407A8879}" type="pres">
      <dgm:prSet presAssocID="{C0345F64-F294-4560-8408-8F47FFA29183}" presName="hierChild3" presStyleCnt="0"/>
      <dgm:spPr/>
    </dgm:pt>
  </dgm:ptLst>
  <dgm:cxnLst>
    <dgm:cxn modelId="{2022BD01-02E7-44A3-932A-5382301D82D3}" type="presOf" srcId="{9E1322C9-7B7C-4490-AF31-A333F00A6CB7}" destId="{2548189A-69E8-4866-A69F-CC3E92A2A0F5}" srcOrd="1" destOrd="0" presId="urn:microsoft.com/office/officeart/2005/8/layout/orgChart1"/>
    <dgm:cxn modelId="{DAA98007-9E0C-480E-8EBF-57DE6B2426A8}" type="presOf" srcId="{620F0C3C-2576-4700-9BD0-9A96A95E66B4}" destId="{97E29885-62A2-4AB1-A5A4-9156D8F103E3}" srcOrd="0" destOrd="0" presId="urn:microsoft.com/office/officeart/2005/8/layout/orgChart1"/>
    <dgm:cxn modelId="{E605440D-ED33-4A4E-A02D-5C3088C41FAF}" type="presOf" srcId="{78CFBABB-87DA-4EBD-9EAE-2A8825507E8C}" destId="{40DFB2FE-2F8E-49F3-B304-68B969C53A7D}" srcOrd="0" destOrd="0" presId="urn:microsoft.com/office/officeart/2005/8/layout/orgChart1"/>
    <dgm:cxn modelId="{FEE0361F-B155-4B18-BE72-CB58F52090B9}" type="presOf" srcId="{FB28A0A6-6528-45B4-93BC-A34227B4B466}" destId="{CC8F3E72-7EBB-4F29-ABE7-6D56389901F0}" srcOrd="0" destOrd="0" presId="urn:microsoft.com/office/officeart/2005/8/layout/orgChart1"/>
    <dgm:cxn modelId="{9EE4562C-02F1-479A-B655-D11203731EC0}" type="presOf" srcId="{CD7FDC17-C11C-41A6-A718-B6705B61A7B2}" destId="{D67C069C-25DA-43CE-9E56-C5D3A11CAC40}" srcOrd="1" destOrd="0" presId="urn:microsoft.com/office/officeart/2005/8/layout/orgChart1"/>
    <dgm:cxn modelId="{8CC07931-A648-4F2F-8B51-777416FBA5A2}" type="presOf" srcId="{DA5D0D11-7AF5-45FE-BF12-300111C93409}" destId="{EA0F941C-8029-4B18-974A-1B990F9F2B0A}" srcOrd="0" destOrd="0" presId="urn:microsoft.com/office/officeart/2005/8/layout/orgChart1"/>
    <dgm:cxn modelId="{B67BF332-0937-4F18-BE27-2CB8895E75BA}" type="presOf" srcId="{01ADE687-3E1D-4CBC-AE09-45567626B30D}" destId="{10EBCB70-8C21-44A8-92D6-51B3D761FCE4}" srcOrd="1" destOrd="0" presId="urn:microsoft.com/office/officeart/2005/8/layout/orgChart1"/>
    <dgm:cxn modelId="{F37D5733-F72A-404D-A422-B17521755F06}" srcId="{9E1322C9-7B7C-4490-AF31-A333F00A6CB7}" destId="{658A1314-B44D-404E-B8D3-FDB8508D2419}" srcOrd="4" destOrd="0" parTransId="{FB28A0A6-6528-45B4-93BC-A34227B4B466}" sibTransId="{0F2DE950-5106-45AF-8ED3-D00F3C817202}"/>
    <dgm:cxn modelId="{3AF7B335-8455-42E2-AFD7-BA9538247082}" type="presOf" srcId="{C0345F64-F294-4560-8408-8F47FFA29183}" destId="{5AB4C41E-54BA-418C-8F2C-A928FA37BACD}" srcOrd="1" destOrd="0" presId="urn:microsoft.com/office/officeart/2005/8/layout/orgChart1"/>
    <dgm:cxn modelId="{D09D3A3C-92E4-4EBA-A1C0-F00928A72359}" srcId="{9E1322C9-7B7C-4490-AF31-A333F00A6CB7}" destId="{9FF1F397-6907-4780-9D24-753D2481FFA3}" srcOrd="0" destOrd="0" parTransId="{537A73C4-2159-4653-81D1-E70B252B4AC7}" sibTransId="{06FD9ADD-5199-4DE9-A6E6-1FEA82923520}"/>
    <dgm:cxn modelId="{7122B15C-EF5C-4FF5-B4DC-EABBC120FC49}" type="presOf" srcId="{9FF1F397-6907-4780-9D24-753D2481FFA3}" destId="{2D3AFC31-C498-4EDC-874F-49AC2411D6BC}" srcOrd="1" destOrd="0" presId="urn:microsoft.com/office/officeart/2005/8/layout/orgChart1"/>
    <dgm:cxn modelId="{12AB8B42-EC1E-4903-A389-A597224CDA1B}" srcId="{DA5D0D11-7AF5-45FE-BF12-300111C93409}" destId="{C0345F64-F294-4560-8408-8F47FFA29183}" srcOrd="2" destOrd="0" parTransId="{843EF8E3-B20A-4E1C-8A88-6142E2339349}" sibTransId="{3E5D8372-23B0-4098-ACD8-89DD2E92597D}"/>
    <dgm:cxn modelId="{3DBBCC65-A856-48AC-991B-63422DB02163}" type="presOf" srcId="{658A1314-B44D-404E-B8D3-FDB8508D2419}" destId="{462B78AF-0854-4D30-A84D-CFBC02193F90}" srcOrd="0" destOrd="0" presId="urn:microsoft.com/office/officeart/2005/8/layout/orgChart1"/>
    <dgm:cxn modelId="{2A1A5F67-CA89-443E-938E-A954BB77A0FE}" srcId="{9E1322C9-7B7C-4490-AF31-A333F00A6CB7}" destId="{78CFBABB-87DA-4EBD-9EAE-2A8825507E8C}" srcOrd="2" destOrd="0" parTransId="{620F0C3C-2576-4700-9BD0-9A96A95E66B4}" sibTransId="{575882A1-B182-451D-873C-E524218D691C}"/>
    <dgm:cxn modelId="{38510568-2324-4C72-ADE7-9821C342D27E}" type="presOf" srcId="{D4FE8B42-DEB1-4288-931E-E1B760368712}" destId="{444F8D81-3B0C-447F-AE7B-7EF51B98F157}" srcOrd="0" destOrd="0" presId="urn:microsoft.com/office/officeart/2005/8/layout/orgChart1"/>
    <dgm:cxn modelId="{C4319A6F-A7C1-4F87-B2CB-ACFC4475D0C4}" type="presOf" srcId="{78CFBABB-87DA-4EBD-9EAE-2A8825507E8C}" destId="{A38AF231-7F1A-49B9-8A79-9F18F9B6990F}" srcOrd="1" destOrd="0" presId="urn:microsoft.com/office/officeart/2005/8/layout/orgChart1"/>
    <dgm:cxn modelId="{A7097770-1391-445F-8962-37EA501165FE}" type="presOf" srcId="{9E1322C9-7B7C-4490-AF31-A333F00A6CB7}" destId="{E8EA8CBA-FD95-4A1C-83E2-FAACEF629076}" srcOrd="0" destOrd="0" presId="urn:microsoft.com/office/officeart/2005/8/layout/orgChart1"/>
    <dgm:cxn modelId="{29A2BB70-B40A-45AC-AC19-02D898EF2718}" type="presOf" srcId="{0A7D37E3-696B-4DB1-B86D-7357B897FC1C}" destId="{250F5432-1CB6-47C7-9581-B3002ED67FEE}" srcOrd="0" destOrd="0" presId="urn:microsoft.com/office/officeart/2005/8/layout/orgChart1"/>
    <dgm:cxn modelId="{7B10A054-0150-4063-9AD2-506A909AC4DB}" type="presOf" srcId="{0A7D37E3-696B-4DB1-B86D-7357B897FC1C}" destId="{F3C1AD91-5A9E-44FD-95BB-4D2AA3D58608}" srcOrd="1" destOrd="0" presId="urn:microsoft.com/office/officeart/2005/8/layout/orgChart1"/>
    <dgm:cxn modelId="{83C60E8C-E4EF-496A-9A76-1AD93004752E}" type="presOf" srcId="{9FF1F397-6907-4780-9D24-753D2481FFA3}" destId="{206F40BE-F71B-4AE3-BC27-B693230B714A}" srcOrd="0" destOrd="0" presId="urn:microsoft.com/office/officeart/2005/8/layout/orgChart1"/>
    <dgm:cxn modelId="{92618D8C-00B5-4D5C-9438-3424F622CE2E}" srcId="{9E1322C9-7B7C-4490-AF31-A333F00A6CB7}" destId="{CD7FDC17-C11C-41A6-A718-B6705B61A7B2}" srcOrd="3" destOrd="0" parTransId="{D4FE8B42-DEB1-4288-931E-E1B760368712}" sibTransId="{57D87284-E066-4D95-A85B-D08481EC68A5}"/>
    <dgm:cxn modelId="{7D6C4B8E-A145-4F27-AE46-0DF0FA027410}" type="presOf" srcId="{829DCEC2-FB24-44BE-A61A-0C2E1271FA39}" destId="{7F5C3F0C-B035-4450-9108-141BC401D56F}" srcOrd="0" destOrd="0" presId="urn:microsoft.com/office/officeart/2005/8/layout/orgChart1"/>
    <dgm:cxn modelId="{9260639B-27D8-4C34-B2EF-B53C23C055F3}" type="presOf" srcId="{01ADE687-3E1D-4CBC-AE09-45567626B30D}" destId="{2FD9D225-D81A-40E7-9C6A-18704796A4E8}" srcOrd="0" destOrd="0" presId="urn:microsoft.com/office/officeart/2005/8/layout/orgChart1"/>
    <dgm:cxn modelId="{3C0D74AF-AD57-4FFF-B8A5-A24E359C93FB}" type="presOf" srcId="{CD7FDC17-C11C-41A6-A718-B6705B61A7B2}" destId="{91DE3436-3830-48D2-8F8E-40B2F124351D}" srcOrd="0" destOrd="0" presId="urn:microsoft.com/office/officeart/2005/8/layout/orgChart1"/>
    <dgm:cxn modelId="{A7089CC5-36B1-43EF-8B1B-6887AD819A30}" srcId="{DA5D0D11-7AF5-45FE-BF12-300111C93409}" destId="{0A7D37E3-696B-4DB1-B86D-7357B897FC1C}" srcOrd="1" destOrd="0" parTransId="{55E854ED-5AE4-4CE8-801B-DFB9F612C9F7}" sibTransId="{71DB70F5-ABD6-4B9D-AF4B-40205D6427F5}"/>
    <dgm:cxn modelId="{2A7692C7-A193-4614-AD5B-B5002243980D}" srcId="{9E1322C9-7B7C-4490-AF31-A333F00A6CB7}" destId="{01ADE687-3E1D-4CBC-AE09-45567626B30D}" srcOrd="1" destOrd="0" parTransId="{829DCEC2-FB24-44BE-A61A-0C2E1271FA39}" sibTransId="{AD5977A2-DB5B-4D0B-85AE-82412E4B721F}"/>
    <dgm:cxn modelId="{2CE193D1-114E-4A22-9553-9598235B3BF9}" type="presOf" srcId="{658A1314-B44D-404E-B8D3-FDB8508D2419}" destId="{48FF5F59-230D-465B-BAFC-553D62EA8681}" srcOrd="1" destOrd="0" presId="urn:microsoft.com/office/officeart/2005/8/layout/orgChart1"/>
    <dgm:cxn modelId="{0610C3D9-4825-4A2D-A3EB-C8AA3E9A472A}" type="presOf" srcId="{C0345F64-F294-4560-8408-8F47FFA29183}" destId="{452F6D7E-30F4-4593-8BFE-BB1A254896C3}" srcOrd="0" destOrd="0" presId="urn:microsoft.com/office/officeart/2005/8/layout/orgChart1"/>
    <dgm:cxn modelId="{AA052DE7-94F2-4081-A078-F482CE3082E1}" type="presOf" srcId="{537A73C4-2159-4653-81D1-E70B252B4AC7}" destId="{4DA11F09-D8A0-427C-A14C-D4CECFE3CF4F}" srcOrd="0" destOrd="0" presId="urn:microsoft.com/office/officeart/2005/8/layout/orgChart1"/>
    <dgm:cxn modelId="{560AE4F9-696F-4E16-A628-3B0173F362A1}" srcId="{DA5D0D11-7AF5-45FE-BF12-300111C93409}" destId="{9E1322C9-7B7C-4490-AF31-A333F00A6CB7}" srcOrd="0" destOrd="0" parTransId="{65D135EC-E204-4093-B50C-8428779CC16C}" sibTransId="{4E7EF34C-9DF4-4467-81FC-6FE62A94D376}"/>
    <dgm:cxn modelId="{F56A307B-4401-4B93-B753-575A10530B32}" type="presParOf" srcId="{EA0F941C-8029-4B18-974A-1B990F9F2B0A}" destId="{A3A297B5-E126-401D-9C89-5A71E11D962A}" srcOrd="0" destOrd="0" presId="urn:microsoft.com/office/officeart/2005/8/layout/orgChart1"/>
    <dgm:cxn modelId="{112A43AE-285B-4E37-A0D6-8D64B74F9874}" type="presParOf" srcId="{A3A297B5-E126-401D-9C89-5A71E11D962A}" destId="{FCE568AE-7D72-4E0B-A3BD-8D57957832BE}" srcOrd="0" destOrd="0" presId="urn:microsoft.com/office/officeart/2005/8/layout/orgChart1"/>
    <dgm:cxn modelId="{4E8C98AD-54BD-4906-9973-5E8BCE8DF3B3}" type="presParOf" srcId="{FCE568AE-7D72-4E0B-A3BD-8D57957832BE}" destId="{E8EA8CBA-FD95-4A1C-83E2-FAACEF629076}" srcOrd="0" destOrd="0" presId="urn:microsoft.com/office/officeart/2005/8/layout/orgChart1"/>
    <dgm:cxn modelId="{16F81C09-284C-4EF0-895C-CE86A93572F1}" type="presParOf" srcId="{FCE568AE-7D72-4E0B-A3BD-8D57957832BE}" destId="{2548189A-69E8-4866-A69F-CC3E92A2A0F5}" srcOrd="1" destOrd="0" presId="urn:microsoft.com/office/officeart/2005/8/layout/orgChart1"/>
    <dgm:cxn modelId="{1931347F-077C-443F-8562-9C02045D14F1}" type="presParOf" srcId="{A3A297B5-E126-401D-9C89-5A71E11D962A}" destId="{35F2FAC6-E3AD-43FB-85BC-16463802251C}" srcOrd="1" destOrd="0" presId="urn:microsoft.com/office/officeart/2005/8/layout/orgChart1"/>
    <dgm:cxn modelId="{77550548-64C5-4950-BF72-F005C3A0DE01}" type="presParOf" srcId="{35F2FAC6-E3AD-43FB-85BC-16463802251C}" destId="{4DA11F09-D8A0-427C-A14C-D4CECFE3CF4F}" srcOrd="0" destOrd="0" presId="urn:microsoft.com/office/officeart/2005/8/layout/orgChart1"/>
    <dgm:cxn modelId="{E502562D-7494-4C26-B3C7-16B266C26D4B}" type="presParOf" srcId="{35F2FAC6-E3AD-43FB-85BC-16463802251C}" destId="{08BA5F4A-45B3-4D84-84C3-30C18A857D30}" srcOrd="1" destOrd="0" presId="urn:microsoft.com/office/officeart/2005/8/layout/orgChart1"/>
    <dgm:cxn modelId="{648E117C-77F5-48FA-B660-FB3713AD6EFB}" type="presParOf" srcId="{08BA5F4A-45B3-4D84-84C3-30C18A857D30}" destId="{07E073A2-251C-4FE5-99C9-9BD3575F9460}" srcOrd="0" destOrd="0" presId="urn:microsoft.com/office/officeart/2005/8/layout/orgChart1"/>
    <dgm:cxn modelId="{46E1603C-0D03-42BB-BA7B-60A1BEAD8AFE}" type="presParOf" srcId="{07E073A2-251C-4FE5-99C9-9BD3575F9460}" destId="{206F40BE-F71B-4AE3-BC27-B693230B714A}" srcOrd="0" destOrd="0" presId="urn:microsoft.com/office/officeart/2005/8/layout/orgChart1"/>
    <dgm:cxn modelId="{95FB5A38-B9ED-4AF8-8001-54FAE35DFE90}" type="presParOf" srcId="{07E073A2-251C-4FE5-99C9-9BD3575F9460}" destId="{2D3AFC31-C498-4EDC-874F-49AC2411D6BC}" srcOrd="1" destOrd="0" presId="urn:microsoft.com/office/officeart/2005/8/layout/orgChart1"/>
    <dgm:cxn modelId="{9484BCCA-01AC-44D8-B396-EDD9BE0A4D0C}" type="presParOf" srcId="{08BA5F4A-45B3-4D84-84C3-30C18A857D30}" destId="{28D14702-4AD7-47CF-BF58-0155687B9548}" srcOrd="1" destOrd="0" presId="urn:microsoft.com/office/officeart/2005/8/layout/orgChart1"/>
    <dgm:cxn modelId="{6C2A5DEC-A652-4A3C-94CA-55A4118DEE6F}" type="presParOf" srcId="{08BA5F4A-45B3-4D84-84C3-30C18A857D30}" destId="{31AD465F-F0C4-4080-9733-8A17D022D37D}" srcOrd="2" destOrd="0" presId="urn:microsoft.com/office/officeart/2005/8/layout/orgChart1"/>
    <dgm:cxn modelId="{D8B65483-5999-4C72-A76A-2AFC9A67336A}" type="presParOf" srcId="{35F2FAC6-E3AD-43FB-85BC-16463802251C}" destId="{7F5C3F0C-B035-4450-9108-141BC401D56F}" srcOrd="2" destOrd="0" presId="urn:microsoft.com/office/officeart/2005/8/layout/orgChart1"/>
    <dgm:cxn modelId="{161E9179-4184-42CF-85A5-0D1470FF7D7D}" type="presParOf" srcId="{35F2FAC6-E3AD-43FB-85BC-16463802251C}" destId="{DF4A5EE5-40B9-4A90-A2A4-F9552728F721}" srcOrd="3" destOrd="0" presId="urn:microsoft.com/office/officeart/2005/8/layout/orgChart1"/>
    <dgm:cxn modelId="{758BB23B-5050-4F76-B6B8-D021B0E055F0}" type="presParOf" srcId="{DF4A5EE5-40B9-4A90-A2A4-F9552728F721}" destId="{1CCFE541-B816-4578-A3E6-2A70FEBDC174}" srcOrd="0" destOrd="0" presId="urn:microsoft.com/office/officeart/2005/8/layout/orgChart1"/>
    <dgm:cxn modelId="{4B04472C-9BE3-4AF1-91B9-163D5761E68F}" type="presParOf" srcId="{1CCFE541-B816-4578-A3E6-2A70FEBDC174}" destId="{2FD9D225-D81A-40E7-9C6A-18704796A4E8}" srcOrd="0" destOrd="0" presId="urn:microsoft.com/office/officeart/2005/8/layout/orgChart1"/>
    <dgm:cxn modelId="{AAE76A18-E098-4A53-B204-07F4836603CE}" type="presParOf" srcId="{1CCFE541-B816-4578-A3E6-2A70FEBDC174}" destId="{10EBCB70-8C21-44A8-92D6-51B3D761FCE4}" srcOrd="1" destOrd="0" presId="urn:microsoft.com/office/officeart/2005/8/layout/orgChart1"/>
    <dgm:cxn modelId="{4AC6EB67-0790-4324-B0D7-FD2339F24DA5}" type="presParOf" srcId="{DF4A5EE5-40B9-4A90-A2A4-F9552728F721}" destId="{CE9B0789-30F9-4B37-99CE-F2A90C0DDEE1}" srcOrd="1" destOrd="0" presId="urn:microsoft.com/office/officeart/2005/8/layout/orgChart1"/>
    <dgm:cxn modelId="{54F20A18-B931-43EA-90E1-C08D8639ED0C}" type="presParOf" srcId="{DF4A5EE5-40B9-4A90-A2A4-F9552728F721}" destId="{A5563A95-0023-4912-A405-6B70461B910B}" srcOrd="2" destOrd="0" presId="urn:microsoft.com/office/officeart/2005/8/layout/orgChart1"/>
    <dgm:cxn modelId="{9B795BAB-EBC0-44DE-8E80-2D52406C4A3B}" type="presParOf" srcId="{35F2FAC6-E3AD-43FB-85BC-16463802251C}" destId="{97E29885-62A2-4AB1-A5A4-9156D8F103E3}" srcOrd="4" destOrd="0" presId="urn:microsoft.com/office/officeart/2005/8/layout/orgChart1"/>
    <dgm:cxn modelId="{50DA767F-F04E-4E7F-9B77-05CF245DEE33}" type="presParOf" srcId="{35F2FAC6-E3AD-43FB-85BC-16463802251C}" destId="{ECEAF4F4-034C-4584-AFC1-D1A00ED19BBB}" srcOrd="5" destOrd="0" presId="urn:microsoft.com/office/officeart/2005/8/layout/orgChart1"/>
    <dgm:cxn modelId="{9E90583E-3A74-4CE1-96C7-7FEBF50A9041}" type="presParOf" srcId="{ECEAF4F4-034C-4584-AFC1-D1A00ED19BBB}" destId="{B18C0DA5-897D-4D29-B4AE-5A79139D8326}" srcOrd="0" destOrd="0" presId="urn:microsoft.com/office/officeart/2005/8/layout/orgChart1"/>
    <dgm:cxn modelId="{4DF59869-B5FD-4C71-A2EF-0B280B54ECFF}" type="presParOf" srcId="{B18C0DA5-897D-4D29-B4AE-5A79139D8326}" destId="{40DFB2FE-2F8E-49F3-B304-68B969C53A7D}" srcOrd="0" destOrd="0" presId="urn:microsoft.com/office/officeart/2005/8/layout/orgChart1"/>
    <dgm:cxn modelId="{5C5C3D17-A7A2-4918-B85D-A5D9F1BBDE70}" type="presParOf" srcId="{B18C0DA5-897D-4D29-B4AE-5A79139D8326}" destId="{A38AF231-7F1A-49B9-8A79-9F18F9B6990F}" srcOrd="1" destOrd="0" presId="urn:microsoft.com/office/officeart/2005/8/layout/orgChart1"/>
    <dgm:cxn modelId="{66F5EF7F-5425-458B-9082-DE644290F000}" type="presParOf" srcId="{ECEAF4F4-034C-4584-AFC1-D1A00ED19BBB}" destId="{D84BC5AB-9199-48F2-92A8-675C7A8BF225}" srcOrd="1" destOrd="0" presId="urn:microsoft.com/office/officeart/2005/8/layout/orgChart1"/>
    <dgm:cxn modelId="{8F20A695-554C-4FFD-BB94-09B0695EF4F1}" type="presParOf" srcId="{ECEAF4F4-034C-4584-AFC1-D1A00ED19BBB}" destId="{68D3C125-CB91-4968-8A73-EFE570C3ADC4}" srcOrd="2" destOrd="0" presId="urn:microsoft.com/office/officeart/2005/8/layout/orgChart1"/>
    <dgm:cxn modelId="{B5B59202-5A3B-4F26-97A1-9E8AF0CFE9D9}" type="presParOf" srcId="{35F2FAC6-E3AD-43FB-85BC-16463802251C}" destId="{444F8D81-3B0C-447F-AE7B-7EF51B98F157}" srcOrd="6" destOrd="0" presId="urn:microsoft.com/office/officeart/2005/8/layout/orgChart1"/>
    <dgm:cxn modelId="{E472BA5C-FB91-4DC4-BF02-454A79646733}" type="presParOf" srcId="{35F2FAC6-E3AD-43FB-85BC-16463802251C}" destId="{95C25E10-DFB6-430E-9996-6F7340A1DC85}" srcOrd="7" destOrd="0" presId="urn:microsoft.com/office/officeart/2005/8/layout/orgChart1"/>
    <dgm:cxn modelId="{D2761B23-6A33-4CF0-A53D-935ED7364976}" type="presParOf" srcId="{95C25E10-DFB6-430E-9996-6F7340A1DC85}" destId="{EB510223-3D8C-4A79-A49C-0C0DB3271494}" srcOrd="0" destOrd="0" presId="urn:microsoft.com/office/officeart/2005/8/layout/orgChart1"/>
    <dgm:cxn modelId="{5F98BC17-79FE-4755-851A-FB2190FD46FF}" type="presParOf" srcId="{EB510223-3D8C-4A79-A49C-0C0DB3271494}" destId="{91DE3436-3830-48D2-8F8E-40B2F124351D}" srcOrd="0" destOrd="0" presId="urn:microsoft.com/office/officeart/2005/8/layout/orgChart1"/>
    <dgm:cxn modelId="{D58ECE04-1336-4B78-B4DB-6AFD1B330B2E}" type="presParOf" srcId="{EB510223-3D8C-4A79-A49C-0C0DB3271494}" destId="{D67C069C-25DA-43CE-9E56-C5D3A11CAC40}" srcOrd="1" destOrd="0" presId="urn:microsoft.com/office/officeart/2005/8/layout/orgChart1"/>
    <dgm:cxn modelId="{5CD73377-42E6-4784-9AEE-FD906D8700F0}" type="presParOf" srcId="{95C25E10-DFB6-430E-9996-6F7340A1DC85}" destId="{EDBD540B-45F2-44F9-8AA0-224B3E2D6631}" srcOrd="1" destOrd="0" presId="urn:microsoft.com/office/officeart/2005/8/layout/orgChart1"/>
    <dgm:cxn modelId="{5C6BBE45-35C6-45EE-89C0-FE76742B7E39}" type="presParOf" srcId="{95C25E10-DFB6-430E-9996-6F7340A1DC85}" destId="{026A7FA3-5E38-4916-9D06-0C6B9B3D50D3}" srcOrd="2" destOrd="0" presId="urn:microsoft.com/office/officeart/2005/8/layout/orgChart1"/>
    <dgm:cxn modelId="{80C49076-6DF8-4E6C-B8BB-825182D964F9}" type="presParOf" srcId="{35F2FAC6-E3AD-43FB-85BC-16463802251C}" destId="{CC8F3E72-7EBB-4F29-ABE7-6D56389901F0}" srcOrd="8" destOrd="0" presId="urn:microsoft.com/office/officeart/2005/8/layout/orgChart1"/>
    <dgm:cxn modelId="{59E1E476-07DE-4293-97F0-8FCC212FC749}" type="presParOf" srcId="{35F2FAC6-E3AD-43FB-85BC-16463802251C}" destId="{1FC518FA-B746-4DD9-8DA6-7DA18F1622A7}" srcOrd="9" destOrd="0" presId="urn:microsoft.com/office/officeart/2005/8/layout/orgChart1"/>
    <dgm:cxn modelId="{FEEF16F9-C4A0-4D43-8513-6FD42F5B5199}" type="presParOf" srcId="{1FC518FA-B746-4DD9-8DA6-7DA18F1622A7}" destId="{6E7D6037-4C9D-4C23-B6E0-1EFCC1AA70FC}" srcOrd="0" destOrd="0" presId="urn:microsoft.com/office/officeart/2005/8/layout/orgChart1"/>
    <dgm:cxn modelId="{E22ABC8B-93E4-4307-9C93-A6EC248B91F8}" type="presParOf" srcId="{6E7D6037-4C9D-4C23-B6E0-1EFCC1AA70FC}" destId="{462B78AF-0854-4D30-A84D-CFBC02193F90}" srcOrd="0" destOrd="0" presId="urn:microsoft.com/office/officeart/2005/8/layout/orgChart1"/>
    <dgm:cxn modelId="{DDD640C5-739B-48A4-9922-3035366308FF}" type="presParOf" srcId="{6E7D6037-4C9D-4C23-B6E0-1EFCC1AA70FC}" destId="{48FF5F59-230D-465B-BAFC-553D62EA8681}" srcOrd="1" destOrd="0" presId="urn:microsoft.com/office/officeart/2005/8/layout/orgChart1"/>
    <dgm:cxn modelId="{F8BEB458-711C-4710-9C6B-408591B4CE0B}" type="presParOf" srcId="{1FC518FA-B746-4DD9-8DA6-7DA18F1622A7}" destId="{E7FE0847-904D-4033-937E-C044EF47624C}" srcOrd="1" destOrd="0" presId="urn:microsoft.com/office/officeart/2005/8/layout/orgChart1"/>
    <dgm:cxn modelId="{7EF108FB-61E0-4679-9599-1044197A3646}" type="presParOf" srcId="{1FC518FA-B746-4DD9-8DA6-7DA18F1622A7}" destId="{4DBD34CB-1B19-491D-A664-A63CC3B8927C}" srcOrd="2" destOrd="0" presId="urn:microsoft.com/office/officeart/2005/8/layout/orgChart1"/>
    <dgm:cxn modelId="{87ADC76F-60D7-42AD-8D68-59ECF4BC85EA}" type="presParOf" srcId="{A3A297B5-E126-401D-9C89-5A71E11D962A}" destId="{198EE99A-C589-4A08-9F08-0F173810CD50}" srcOrd="2" destOrd="0" presId="urn:microsoft.com/office/officeart/2005/8/layout/orgChart1"/>
    <dgm:cxn modelId="{F9F3AE1D-25E7-4596-AC72-E38A92D16A8F}" type="presParOf" srcId="{EA0F941C-8029-4B18-974A-1B990F9F2B0A}" destId="{DF0ABE1F-869D-4D5A-82EB-C60881C87DD5}" srcOrd="1" destOrd="0" presId="urn:microsoft.com/office/officeart/2005/8/layout/orgChart1"/>
    <dgm:cxn modelId="{0DB14DF4-70B6-4916-895C-438241B2DC04}" type="presParOf" srcId="{DF0ABE1F-869D-4D5A-82EB-C60881C87DD5}" destId="{4A21AF64-FBC4-4478-930E-2B772DDD47F5}" srcOrd="0" destOrd="0" presId="urn:microsoft.com/office/officeart/2005/8/layout/orgChart1"/>
    <dgm:cxn modelId="{E337BCB2-53EA-4B94-85BF-A591167D560E}" type="presParOf" srcId="{4A21AF64-FBC4-4478-930E-2B772DDD47F5}" destId="{250F5432-1CB6-47C7-9581-B3002ED67FEE}" srcOrd="0" destOrd="0" presId="urn:microsoft.com/office/officeart/2005/8/layout/orgChart1"/>
    <dgm:cxn modelId="{9B02657A-A606-4763-A35B-8F2E7BD014E3}" type="presParOf" srcId="{4A21AF64-FBC4-4478-930E-2B772DDD47F5}" destId="{F3C1AD91-5A9E-44FD-95BB-4D2AA3D58608}" srcOrd="1" destOrd="0" presId="urn:microsoft.com/office/officeart/2005/8/layout/orgChart1"/>
    <dgm:cxn modelId="{E724196D-B1EB-4A15-BCD3-A5D9740AC7AD}" type="presParOf" srcId="{DF0ABE1F-869D-4D5A-82EB-C60881C87DD5}" destId="{60382942-DFBC-430A-936B-5ECB0E5D9021}" srcOrd="1" destOrd="0" presId="urn:microsoft.com/office/officeart/2005/8/layout/orgChart1"/>
    <dgm:cxn modelId="{93D4F5D4-F439-4E5E-B135-8EB80AC05630}" type="presParOf" srcId="{DF0ABE1F-869D-4D5A-82EB-C60881C87DD5}" destId="{3A8240D4-D0D2-4911-81B1-E5DFAE78EBA8}" srcOrd="2" destOrd="0" presId="urn:microsoft.com/office/officeart/2005/8/layout/orgChart1"/>
    <dgm:cxn modelId="{2F712274-99BE-405A-B7B2-016D18E933BC}" type="presParOf" srcId="{EA0F941C-8029-4B18-974A-1B990F9F2B0A}" destId="{41A083D1-66FF-4D8C-90E1-D58AC98857C8}" srcOrd="2" destOrd="0" presId="urn:microsoft.com/office/officeart/2005/8/layout/orgChart1"/>
    <dgm:cxn modelId="{A035173F-FE00-490D-A729-9030612D0120}" type="presParOf" srcId="{41A083D1-66FF-4D8C-90E1-D58AC98857C8}" destId="{4EE4D46E-CFFB-416E-80F0-8B730D1324B9}" srcOrd="0" destOrd="0" presId="urn:microsoft.com/office/officeart/2005/8/layout/orgChart1"/>
    <dgm:cxn modelId="{6E5322F9-D581-4A9E-8D03-B64C2504AA67}" type="presParOf" srcId="{4EE4D46E-CFFB-416E-80F0-8B730D1324B9}" destId="{452F6D7E-30F4-4593-8BFE-BB1A254896C3}" srcOrd="0" destOrd="0" presId="urn:microsoft.com/office/officeart/2005/8/layout/orgChart1"/>
    <dgm:cxn modelId="{6C2D8681-5615-4CEA-BC25-051617E8EF3F}" type="presParOf" srcId="{4EE4D46E-CFFB-416E-80F0-8B730D1324B9}" destId="{5AB4C41E-54BA-418C-8F2C-A928FA37BACD}" srcOrd="1" destOrd="0" presId="urn:microsoft.com/office/officeart/2005/8/layout/orgChart1"/>
    <dgm:cxn modelId="{4CA7949E-C23F-4407-8620-6329E79993A7}" type="presParOf" srcId="{41A083D1-66FF-4D8C-90E1-D58AC98857C8}" destId="{F58A211A-8185-47A5-8A76-BE6D0D370D2A}" srcOrd="1" destOrd="0" presId="urn:microsoft.com/office/officeart/2005/8/layout/orgChart1"/>
    <dgm:cxn modelId="{166BDF33-6809-4980-A435-83749F07ED85}" type="presParOf" srcId="{41A083D1-66FF-4D8C-90E1-D58AC98857C8}" destId="{FEBB9806-0C17-4875-A3F2-CD85407A887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8F3E72-7EBB-4F29-ABE7-6D56389901F0}">
      <dsp:nvSpPr>
        <dsp:cNvPr id="0" name=""/>
        <dsp:cNvSpPr/>
      </dsp:nvSpPr>
      <dsp:spPr>
        <a:xfrm>
          <a:off x="3248375" y="1261745"/>
          <a:ext cx="917599" cy="93070"/>
        </a:xfrm>
        <a:custGeom>
          <a:avLst/>
          <a:gdLst/>
          <a:ahLst/>
          <a:cxnLst/>
          <a:rect l="0" t="0" r="0" b="0"/>
          <a:pathLst>
            <a:path>
              <a:moveTo>
                <a:pt x="917599" y="0"/>
              </a:moveTo>
              <a:lnTo>
                <a:pt x="0" y="0"/>
              </a:lnTo>
              <a:lnTo>
                <a:pt x="0" y="93070"/>
              </a:lnTo>
            </a:path>
          </a:pathLst>
        </a:custGeom>
        <a:noFill/>
        <a:ln w="12700" cap="flat" cmpd="sng" algn="ctr">
          <a:solidFill>
            <a:schemeClr val="bg1"/>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44F8D81-3B0C-447F-AE7B-7EF51B98F157}">
      <dsp:nvSpPr>
        <dsp:cNvPr id="0" name=""/>
        <dsp:cNvSpPr/>
      </dsp:nvSpPr>
      <dsp:spPr>
        <a:xfrm>
          <a:off x="1266987" y="1261745"/>
          <a:ext cx="2898987" cy="940546"/>
        </a:xfrm>
        <a:custGeom>
          <a:avLst/>
          <a:gdLst/>
          <a:ahLst/>
          <a:cxnLst/>
          <a:rect l="0" t="0" r="0" b="0"/>
          <a:pathLst>
            <a:path>
              <a:moveTo>
                <a:pt x="2898987" y="0"/>
              </a:moveTo>
              <a:lnTo>
                <a:pt x="2898987" y="813060"/>
              </a:lnTo>
              <a:lnTo>
                <a:pt x="0" y="813060"/>
              </a:lnTo>
              <a:lnTo>
                <a:pt x="0" y="940546"/>
              </a:lnTo>
            </a:path>
          </a:pathLst>
        </a:custGeom>
        <a:noFill/>
        <a:ln w="12700" cap="flat" cmpd="sng" algn="ctr">
          <a:solidFill>
            <a:schemeClr val="dk2">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7E29885-62A2-4AB1-A5A4-9156D8F103E3}">
      <dsp:nvSpPr>
        <dsp:cNvPr id="0" name=""/>
        <dsp:cNvSpPr/>
      </dsp:nvSpPr>
      <dsp:spPr>
        <a:xfrm>
          <a:off x="3267965" y="1261745"/>
          <a:ext cx="898008" cy="968429"/>
        </a:xfrm>
        <a:custGeom>
          <a:avLst/>
          <a:gdLst/>
          <a:ahLst/>
          <a:cxnLst/>
          <a:rect l="0" t="0" r="0" b="0"/>
          <a:pathLst>
            <a:path>
              <a:moveTo>
                <a:pt x="898008" y="0"/>
              </a:moveTo>
              <a:lnTo>
                <a:pt x="898008" y="840943"/>
              </a:lnTo>
              <a:lnTo>
                <a:pt x="0" y="840943"/>
              </a:lnTo>
              <a:lnTo>
                <a:pt x="0" y="968429"/>
              </a:lnTo>
            </a:path>
          </a:pathLst>
        </a:custGeom>
        <a:noFill/>
        <a:ln w="12700" cap="flat" cmpd="sng" algn="ctr">
          <a:solidFill>
            <a:schemeClr val="dk2">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F5C3F0C-B035-4450-9108-141BC401D56F}">
      <dsp:nvSpPr>
        <dsp:cNvPr id="0" name=""/>
        <dsp:cNvSpPr/>
      </dsp:nvSpPr>
      <dsp:spPr>
        <a:xfrm>
          <a:off x="4165974" y="1261745"/>
          <a:ext cx="1111152" cy="971191"/>
        </a:xfrm>
        <a:custGeom>
          <a:avLst/>
          <a:gdLst/>
          <a:ahLst/>
          <a:cxnLst/>
          <a:rect l="0" t="0" r="0" b="0"/>
          <a:pathLst>
            <a:path>
              <a:moveTo>
                <a:pt x="0" y="0"/>
              </a:moveTo>
              <a:lnTo>
                <a:pt x="0" y="843706"/>
              </a:lnTo>
              <a:lnTo>
                <a:pt x="1111152" y="843706"/>
              </a:lnTo>
              <a:lnTo>
                <a:pt x="1111152" y="971191"/>
              </a:lnTo>
            </a:path>
          </a:pathLst>
        </a:custGeom>
        <a:noFill/>
        <a:ln w="12700" cap="flat" cmpd="sng" algn="ctr">
          <a:solidFill>
            <a:schemeClr val="dk2">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DA11F09-D8A0-427C-A14C-D4CECFE3CF4F}">
      <dsp:nvSpPr>
        <dsp:cNvPr id="0" name=""/>
        <dsp:cNvSpPr/>
      </dsp:nvSpPr>
      <dsp:spPr>
        <a:xfrm>
          <a:off x="4165974" y="1261745"/>
          <a:ext cx="2871480" cy="931167"/>
        </a:xfrm>
        <a:custGeom>
          <a:avLst/>
          <a:gdLst/>
          <a:ahLst/>
          <a:cxnLst/>
          <a:rect l="0" t="0" r="0" b="0"/>
          <a:pathLst>
            <a:path>
              <a:moveTo>
                <a:pt x="0" y="0"/>
              </a:moveTo>
              <a:lnTo>
                <a:pt x="0" y="803681"/>
              </a:lnTo>
              <a:lnTo>
                <a:pt x="2871480" y="803681"/>
              </a:lnTo>
              <a:lnTo>
                <a:pt x="2871480" y="931167"/>
              </a:lnTo>
            </a:path>
          </a:pathLst>
        </a:custGeom>
        <a:noFill/>
        <a:ln w="12700" cap="flat" cmpd="sng" algn="ctr">
          <a:solidFill>
            <a:schemeClr val="dk2">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8EA8CBA-FD95-4A1C-83E2-FAACEF629076}">
      <dsp:nvSpPr>
        <dsp:cNvPr id="0" name=""/>
        <dsp:cNvSpPr/>
      </dsp:nvSpPr>
      <dsp:spPr>
        <a:xfrm>
          <a:off x="3287980" y="533729"/>
          <a:ext cx="1755987" cy="728015"/>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28575">
          <a:solidFill>
            <a:srgbClr val="FF0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General </a:t>
          </a:r>
          <a:r>
            <a:rPr lang="sk-SK" sz="1400" b="1" kern="1200" dirty="0" err="1">
              <a:latin typeface="Arial" panose="020B0604020202020204" pitchFamily="34" charset="0"/>
              <a:cs typeface="Arial" panose="020B0604020202020204" pitchFamily="34" charset="0"/>
            </a:rPr>
            <a:t>Staff</a:t>
          </a:r>
          <a:r>
            <a:rPr lang="sk-SK" sz="1400" b="1" kern="1200" dirty="0">
              <a:latin typeface="Arial" panose="020B0604020202020204" pitchFamily="34" charset="0"/>
              <a:cs typeface="Arial" panose="020B0604020202020204" pitchFamily="34" charset="0"/>
            </a:rPr>
            <a:t> </a:t>
          </a: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of SAF</a:t>
          </a: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Bratislava</a:t>
          </a:r>
        </a:p>
      </dsp:txBody>
      <dsp:txXfrm>
        <a:off x="3287980" y="533729"/>
        <a:ext cx="1755987" cy="728015"/>
      </dsp:txXfrm>
    </dsp:sp>
    <dsp:sp modelId="{206F40BE-F71B-4AE3-BC27-B693230B714A}">
      <dsp:nvSpPr>
        <dsp:cNvPr id="0" name=""/>
        <dsp:cNvSpPr/>
      </dsp:nvSpPr>
      <dsp:spPr>
        <a:xfrm>
          <a:off x="6335403" y="2192913"/>
          <a:ext cx="1404102" cy="646758"/>
        </a:xfrm>
        <a:prstGeom prst="rect">
          <a:avLst/>
        </a:prstGeom>
        <a:solidFill>
          <a:srgbClr val="FFFF00"/>
        </a:solidFill>
        <a:ln w="31750">
          <a:solidFill>
            <a:srgbClr val="FFC0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ts val="600"/>
            </a:spcAft>
            <a:buNone/>
          </a:pP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Military</a:t>
          </a: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Medical</a:t>
          </a: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Command</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Ružomberok</a:t>
          </a:r>
        </a:p>
      </dsp:txBody>
      <dsp:txXfrm>
        <a:off x="6335403" y="2192913"/>
        <a:ext cx="1404102" cy="646758"/>
      </dsp:txXfrm>
    </dsp:sp>
    <dsp:sp modelId="{2FD9D225-D81A-40E7-9C6A-18704796A4E8}">
      <dsp:nvSpPr>
        <dsp:cNvPr id="0" name=""/>
        <dsp:cNvSpPr/>
      </dsp:nvSpPr>
      <dsp:spPr>
        <a:xfrm>
          <a:off x="4670052" y="2232937"/>
          <a:ext cx="1214148" cy="607074"/>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28575">
          <a:solidFill>
            <a:schemeClr val="bg1">
              <a:lumMod val="50000"/>
            </a:schemeClr>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SOF </a:t>
          </a:r>
          <a:r>
            <a:rPr lang="sk-SK" sz="1400" b="1" kern="1200" dirty="0" err="1">
              <a:latin typeface="Arial" panose="020B0604020202020204" pitchFamily="34" charset="0"/>
              <a:cs typeface="Arial" panose="020B0604020202020204" pitchFamily="34" charset="0"/>
            </a:rPr>
            <a:t>Command</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ts val="600"/>
            </a:spcAft>
            <a:buNone/>
          </a:pPr>
          <a:r>
            <a:rPr lang="sk-SK" sz="1400" b="1" kern="1200" dirty="0">
              <a:latin typeface="Arial" panose="020B0604020202020204" pitchFamily="34" charset="0"/>
              <a:cs typeface="Arial" panose="020B0604020202020204" pitchFamily="34" charset="0"/>
            </a:rPr>
            <a:t>Trenčín</a:t>
          </a:r>
        </a:p>
      </dsp:txBody>
      <dsp:txXfrm>
        <a:off x="4670052" y="2232937"/>
        <a:ext cx="1214148" cy="607074"/>
      </dsp:txXfrm>
    </dsp:sp>
    <dsp:sp modelId="{40DFB2FE-2F8E-49F3-B304-68B969C53A7D}">
      <dsp:nvSpPr>
        <dsp:cNvPr id="0" name=""/>
        <dsp:cNvSpPr/>
      </dsp:nvSpPr>
      <dsp:spPr>
        <a:xfrm>
          <a:off x="2626530" y="2230175"/>
          <a:ext cx="1282869" cy="587350"/>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28575">
          <a:solidFill>
            <a:srgbClr val="0000FF"/>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Air </a:t>
          </a:r>
          <a:r>
            <a:rPr lang="sk-SK" sz="1400" b="1" kern="1200" dirty="0" err="1">
              <a:latin typeface="Arial" panose="020B0604020202020204" pitchFamily="34" charset="0"/>
              <a:cs typeface="Arial" panose="020B0604020202020204" pitchFamily="34" charset="0"/>
            </a:rPr>
            <a:t>Force</a:t>
          </a: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Command</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Zvolen</a:t>
          </a:r>
        </a:p>
      </dsp:txBody>
      <dsp:txXfrm>
        <a:off x="2626530" y="2230175"/>
        <a:ext cx="1282869" cy="587350"/>
      </dsp:txXfrm>
    </dsp:sp>
    <dsp:sp modelId="{91DE3436-3830-48D2-8F8E-40B2F124351D}">
      <dsp:nvSpPr>
        <dsp:cNvPr id="0" name=""/>
        <dsp:cNvSpPr/>
      </dsp:nvSpPr>
      <dsp:spPr>
        <a:xfrm>
          <a:off x="592284" y="2202292"/>
          <a:ext cx="1349405" cy="607074"/>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28575">
          <a:solidFill>
            <a:srgbClr val="00CC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err="1">
              <a:latin typeface="Arial" panose="020B0604020202020204" pitchFamily="34" charset="0"/>
              <a:cs typeface="Arial" panose="020B0604020202020204" pitchFamily="34" charset="0"/>
            </a:rPr>
            <a:t>Land</a:t>
          </a: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Force</a:t>
          </a:r>
          <a:r>
            <a:rPr lang="sk-SK" sz="1400" b="1" kern="1200" dirty="0">
              <a:latin typeface="Arial" panose="020B0604020202020204" pitchFamily="34" charset="0"/>
              <a:cs typeface="Arial" panose="020B0604020202020204" pitchFamily="34" charset="0"/>
            </a:rPr>
            <a:t> </a:t>
          </a:r>
          <a:r>
            <a:rPr lang="sk-SK" sz="1400" b="1" kern="1200" dirty="0" err="1">
              <a:latin typeface="Arial" panose="020B0604020202020204" pitchFamily="34" charset="0"/>
              <a:cs typeface="Arial" panose="020B0604020202020204" pitchFamily="34" charset="0"/>
            </a:rPr>
            <a:t>Command</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Trenčín</a:t>
          </a:r>
        </a:p>
      </dsp:txBody>
      <dsp:txXfrm>
        <a:off x="592284" y="2202292"/>
        <a:ext cx="1349405" cy="607074"/>
      </dsp:txXfrm>
    </dsp:sp>
    <dsp:sp modelId="{462B78AF-0854-4D30-A84D-CFBC02193F90}">
      <dsp:nvSpPr>
        <dsp:cNvPr id="0" name=""/>
        <dsp:cNvSpPr/>
      </dsp:nvSpPr>
      <dsp:spPr>
        <a:xfrm>
          <a:off x="2554313" y="1354816"/>
          <a:ext cx="1388124" cy="607074"/>
        </a:xfrm>
        <a:prstGeom prst="rect">
          <a:avLst/>
        </a:prstGeom>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47625">
          <a:solidFill>
            <a:schemeClr val="accent2">
              <a:lumMod val="75000"/>
            </a:schemeClr>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err="1">
              <a:latin typeface="Arial" panose="020B0604020202020204" pitchFamily="34" charset="0"/>
              <a:cs typeface="Arial" panose="020B0604020202020204" pitchFamily="34" charset="0"/>
            </a:rPr>
            <a:t>JOCOM</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Banská Bystrica</a:t>
          </a:r>
        </a:p>
      </dsp:txBody>
      <dsp:txXfrm>
        <a:off x="2554313" y="1354816"/>
        <a:ext cx="1388124" cy="607074"/>
      </dsp:txXfrm>
    </dsp:sp>
    <dsp:sp modelId="{250F5432-1CB6-47C7-9581-B3002ED67FEE}">
      <dsp:nvSpPr>
        <dsp:cNvPr id="0" name=""/>
        <dsp:cNvSpPr/>
      </dsp:nvSpPr>
      <dsp:spPr>
        <a:xfrm>
          <a:off x="4383604" y="1321129"/>
          <a:ext cx="1388124" cy="607074"/>
        </a:xfrm>
        <a:prstGeom prst="rect">
          <a:avLst/>
        </a:prstGeom>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47625">
          <a:solidFill>
            <a:schemeClr val="accent2">
              <a:lumMod val="75000"/>
            </a:schemeClr>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err="1">
              <a:latin typeface="Arial" panose="020B0604020202020204" pitchFamily="34" charset="0"/>
              <a:cs typeface="Arial" panose="020B0604020202020204" pitchFamily="34" charset="0"/>
            </a:rPr>
            <a:t>NatDefF</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Nitra</a:t>
          </a:r>
        </a:p>
      </dsp:txBody>
      <dsp:txXfrm>
        <a:off x="4383604" y="1321129"/>
        <a:ext cx="1388124" cy="607074"/>
      </dsp:txXfrm>
    </dsp:sp>
    <dsp:sp modelId="{452F6D7E-30F4-4593-8BFE-BB1A254896C3}">
      <dsp:nvSpPr>
        <dsp:cNvPr id="0" name=""/>
        <dsp:cNvSpPr/>
      </dsp:nvSpPr>
      <dsp:spPr>
        <a:xfrm>
          <a:off x="3468087" y="3203522"/>
          <a:ext cx="1388124" cy="607074"/>
        </a:xfrm>
        <a:prstGeom prst="rect">
          <a:avLst/>
        </a:prstGeom>
        <a:gradFill rotWithShape="0">
          <a:gsLst>
            <a:gs pos="5000">
              <a:schemeClr val="lt1">
                <a:hueOff val="0"/>
                <a:satOff val="0"/>
                <a:alphaOff val="0"/>
                <a:satMod val="103000"/>
                <a:tint val="94000"/>
                <a:lumMod val="94000"/>
                <a:lumOff val="6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47625">
          <a:solidFill>
            <a:schemeClr val="accent2">
              <a:lumMod val="75000"/>
            </a:schemeClr>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sk-SK" sz="1400" b="1" kern="1200" dirty="0" err="1">
              <a:latin typeface="Arial" panose="020B0604020202020204" pitchFamily="34" charset="0"/>
              <a:cs typeface="Arial" panose="020B0604020202020204" pitchFamily="34" charset="0"/>
            </a:rPr>
            <a:t>SuppBde</a:t>
          </a:r>
          <a:endParaRPr lang="sk-SK" sz="1400" b="1" kern="1200" dirty="0">
            <a:latin typeface="Arial" panose="020B0604020202020204" pitchFamily="34" charset="0"/>
            <a:cs typeface="Arial" panose="020B0604020202020204" pitchFamily="34" charset="0"/>
          </a:endParaRPr>
        </a:p>
        <a:p>
          <a:pPr marL="0" lvl="0" indent="0" algn="ctr" defTabSz="622300">
            <a:lnSpc>
              <a:spcPct val="90000"/>
            </a:lnSpc>
            <a:spcBef>
              <a:spcPct val="0"/>
            </a:spcBef>
            <a:spcAft>
              <a:spcPct val="35000"/>
            </a:spcAft>
            <a:buNone/>
          </a:pPr>
          <a:r>
            <a:rPr lang="sk-SK" sz="1400" b="1" kern="1200" dirty="0">
              <a:latin typeface="Arial" panose="020B0604020202020204" pitchFamily="34" charset="0"/>
              <a:cs typeface="Arial" panose="020B0604020202020204" pitchFamily="34" charset="0"/>
            </a:rPr>
            <a:t>Trenčín</a:t>
          </a:r>
        </a:p>
      </dsp:txBody>
      <dsp:txXfrm>
        <a:off x="3468087" y="3203522"/>
        <a:ext cx="1388124" cy="60707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1" y="0"/>
            <a:ext cx="4279530" cy="338356"/>
          </a:xfrm>
          <a:prstGeom prst="rect">
            <a:avLst/>
          </a:prstGeom>
        </p:spPr>
        <p:txBody>
          <a:bodyPr vert="horz" lIns="91390" tIns="45696" rIns="91390" bIns="45696" rtlCol="0"/>
          <a:lstStyle>
            <a:lvl1pPr algn="l">
              <a:defRPr sz="1200"/>
            </a:lvl1pPr>
          </a:lstStyle>
          <a:p>
            <a:endParaRPr lang="sk-SK"/>
          </a:p>
        </p:txBody>
      </p:sp>
      <p:sp>
        <p:nvSpPr>
          <p:cNvPr id="3" name="Zástupný symbol dátumu 2"/>
          <p:cNvSpPr>
            <a:spLocks noGrp="1"/>
          </p:cNvSpPr>
          <p:nvPr>
            <p:ph type="dt" sz="quarter" idx="1"/>
          </p:nvPr>
        </p:nvSpPr>
        <p:spPr>
          <a:xfrm>
            <a:off x="5594024" y="0"/>
            <a:ext cx="4279530" cy="338356"/>
          </a:xfrm>
          <a:prstGeom prst="rect">
            <a:avLst/>
          </a:prstGeom>
        </p:spPr>
        <p:txBody>
          <a:bodyPr vert="horz" lIns="91390" tIns="45696" rIns="91390" bIns="45696" rtlCol="0"/>
          <a:lstStyle>
            <a:lvl1pPr algn="r">
              <a:defRPr sz="1200"/>
            </a:lvl1pPr>
          </a:lstStyle>
          <a:p>
            <a:fld id="{9EF45BA2-A1A6-470D-B983-D41DA5DCF2BD}" type="datetime1">
              <a:rPr lang="sk-SK" smtClean="0"/>
              <a:t>4. 9. 2025</a:t>
            </a:fld>
            <a:endParaRPr lang="sk-SK"/>
          </a:p>
        </p:txBody>
      </p:sp>
      <p:sp>
        <p:nvSpPr>
          <p:cNvPr id="4" name="Zástupný symbol päty 3"/>
          <p:cNvSpPr>
            <a:spLocks noGrp="1"/>
          </p:cNvSpPr>
          <p:nvPr>
            <p:ph type="ftr" sz="quarter" idx="2"/>
          </p:nvPr>
        </p:nvSpPr>
        <p:spPr>
          <a:xfrm>
            <a:off x="1" y="6405348"/>
            <a:ext cx="4279530" cy="338355"/>
          </a:xfrm>
          <a:prstGeom prst="rect">
            <a:avLst/>
          </a:prstGeom>
        </p:spPr>
        <p:txBody>
          <a:bodyPr vert="horz" lIns="91390" tIns="45696" rIns="91390" bIns="45696" rtlCol="0" anchor="b"/>
          <a:lstStyle>
            <a:lvl1pPr algn="l">
              <a:defRPr sz="1200"/>
            </a:lvl1pPr>
          </a:lstStyle>
          <a:p>
            <a:endParaRPr lang="sk-SK"/>
          </a:p>
        </p:txBody>
      </p:sp>
      <p:sp>
        <p:nvSpPr>
          <p:cNvPr id="5" name="Zástupný symbol čísla snímky 4"/>
          <p:cNvSpPr>
            <a:spLocks noGrp="1"/>
          </p:cNvSpPr>
          <p:nvPr>
            <p:ph type="sldNum" sz="quarter" idx="3"/>
          </p:nvPr>
        </p:nvSpPr>
        <p:spPr>
          <a:xfrm>
            <a:off x="5594024" y="6405348"/>
            <a:ext cx="4279530" cy="338355"/>
          </a:xfrm>
          <a:prstGeom prst="rect">
            <a:avLst/>
          </a:prstGeom>
        </p:spPr>
        <p:txBody>
          <a:bodyPr vert="horz" lIns="91390" tIns="45696" rIns="91390" bIns="45696" rtlCol="0" anchor="b"/>
          <a:lstStyle>
            <a:lvl1pPr algn="r">
              <a:defRPr sz="1200"/>
            </a:lvl1pPr>
          </a:lstStyle>
          <a:p>
            <a:fld id="{A318DF16-47A1-47CD-A880-58F4C6A39303}" type="slidenum">
              <a:rPr lang="sk-SK" smtClean="0"/>
              <a:pPr/>
              <a:t>‹#›</a:t>
            </a:fld>
            <a:endParaRPr lang="sk-SK"/>
          </a:p>
        </p:txBody>
      </p:sp>
    </p:spTree>
    <p:extLst>
      <p:ext uri="{BB962C8B-B14F-4D97-AF65-F5344CB8AC3E}">
        <p14:creationId xmlns:p14="http://schemas.microsoft.com/office/powerpoint/2010/main" val="147665093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1" y="0"/>
            <a:ext cx="4279530" cy="338356"/>
          </a:xfrm>
          <a:prstGeom prst="rect">
            <a:avLst/>
          </a:prstGeom>
        </p:spPr>
        <p:txBody>
          <a:bodyPr vert="horz" lIns="91390" tIns="45696" rIns="91390" bIns="45696" rtlCol="0"/>
          <a:lstStyle>
            <a:lvl1pPr algn="l">
              <a:defRPr sz="1200"/>
            </a:lvl1pPr>
          </a:lstStyle>
          <a:p>
            <a:endParaRPr lang="sk-SK"/>
          </a:p>
        </p:txBody>
      </p:sp>
      <p:sp>
        <p:nvSpPr>
          <p:cNvPr id="3" name="Zástupný symbol dátumu 2"/>
          <p:cNvSpPr>
            <a:spLocks noGrp="1"/>
          </p:cNvSpPr>
          <p:nvPr>
            <p:ph type="dt" idx="1"/>
          </p:nvPr>
        </p:nvSpPr>
        <p:spPr>
          <a:xfrm>
            <a:off x="5594024" y="0"/>
            <a:ext cx="4279530" cy="338356"/>
          </a:xfrm>
          <a:prstGeom prst="rect">
            <a:avLst/>
          </a:prstGeom>
        </p:spPr>
        <p:txBody>
          <a:bodyPr vert="horz" lIns="91390" tIns="45696" rIns="91390" bIns="45696" rtlCol="0"/>
          <a:lstStyle>
            <a:lvl1pPr algn="r">
              <a:defRPr sz="1200"/>
            </a:lvl1pPr>
          </a:lstStyle>
          <a:p>
            <a:fld id="{E7E7E204-603E-4080-B67C-31B68399514C}" type="datetime1">
              <a:rPr lang="sk-SK" smtClean="0"/>
              <a:t>4. 9. 2025</a:t>
            </a:fld>
            <a:endParaRPr lang="sk-SK"/>
          </a:p>
        </p:txBody>
      </p:sp>
      <p:sp>
        <p:nvSpPr>
          <p:cNvPr id="4" name="Zástupný symbol obrazu snímky 3"/>
          <p:cNvSpPr>
            <a:spLocks noGrp="1" noRot="1" noChangeAspect="1"/>
          </p:cNvSpPr>
          <p:nvPr>
            <p:ph type="sldImg" idx="2"/>
          </p:nvPr>
        </p:nvSpPr>
        <p:spPr>
          <a:xfrm>
            <a:off x="3421063" y="842963"/>
            <a:ext cx="3033712" cy="2276475"/>
          </a:xfrm>
          <a:prstGeom prst="rect">
            <a:avLst/>
          </a:prstGeom>
          <a:noFill/>
          <a:ln w="12700">
            <a:solidFill>
              <a:prstClr val="black"/>
            </a:solidFill>
          </a:ln>
        </p:spPr>
        <p:txBody>
          <a:bodyPr vert="horz" lIns="91390" tIns="45696" rIns="91390" bIns="45696" rtlCol="0" anchor="ctr"/>
          <a:lstStyle/>
          <a:p>
            <a:endParaRPr lang="sk-SK"/>
          </a:p>
        </p:txBody>
      </p:sp>
      <p:sp>
        <p:nvSpPr>
          <p:cNvPr id="5" name="Zástupný symbol poznámok 4"/>
          <p:cNvSpPr>
            <a:spLocks noGrp="1"/>
          </p:cNvSpPr>
          <p:nvPr>
            <p:ph type="body" sz="quarter" idx="3"/>
          </p:nvPr>
        </p:nvSpPr>
        <p:spPr>
          <a:xfrm>
            <a:off x="987584" y="3245408"/>
            <a:ext cx="7900670" cy="2655333"/>
          </a:xfrm>
          <a:prstGeom prst="rect">
            <a:avLst/>
          </a:prstGeom>
        </p:spPr>
        <p:txBody>
          <a:bodyPr vert="horz" lIns="91390" tIns="45696" rIns="91390" bIns="45696" rtlCol="0"/>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symbol päty 5"/>
          <p:cNvSpPr>
            <a:spLocks noGrp="1"/>
          </p:cNvSpPr>
          <p:nvPr>
            <p:ph type="ftr" sz="quarter" idx="4"/>
          </p:nvPr>
        </p:nvSpPr>
        <p:spPr>
          <a:xfrm>
            <a:off x="1" y="6405348"/>
            <a:ext cx="4279530" cy="338355"/>
          </a:xfrm>
          <a:prstGeom prst="rect">
            <a:avLst/>
          </a:prstGeom>
        </p:spPr>
        <p:txBody>
          <a:bodyPr vert="horz" lIns="91390" tIns="45696" rIns="91390" bIns="45696" rtlCol="0" anchor="b"/>
          <a:lstStyle>
            <a:lvl1pPr algn="l">
              <a:defRPr sz="1200"/>
            </a:lvl1pPr>
          </a:lstStyle>
          <a:p>
            <a:endParaRPr lang="sk-SK"/>
          </a:p>
        </p:txBody>
      </p:sp>
      <p:sp>
        <p:nvSpPr>
          <p:cNvPr id="7" name="Zástupný symbol čísla snímky 6"/>
          <p:cNvSpPr>
            <a:spLocks noGrp="1"/>
          </p:cNvSpPr>
          <p:nvPr>
            <p:ph type="sldNum" sz="quarter" idx="5"/>
          </p:nvPr>
        </p:nvSpPr>
        <p:spPr>
          <a:xfrm>
            <a:off x="5594024" y="6405348"/>
            <a:ext cx="4279530" cy="338355"/>
          </a:xfrm>
          <a:prstGeom prst="rect">
            <a:avLst/>
          </a:prstGeom>
        </p:spPr>
        <p:txBody>
          <a:bodyPr vert="horz" lIns="91390" tIns="45696" rIns="91390" bIns="45696" rtlCol="0" anchor="b"/>
          <a:lstStyle>
            <a:lvl1pPr algn="r">
              <a:defRPr sz="1200"/>
            </a:lvl1pPr>
          </a:lstStyle>
          <a:p>
            <a:fld id="{070C72E5-BD4C-4641-994F-300EB4DA9DBB}" type="slidenum">
              <a:rPr lang="sk-SK" smtClean="0"/>
              <a:pPr/>
              <a:t>‹#›</a:t>
            </a:fld>
            <a:endParaRPr lang="sk-SK"/>
          </a:p>
        </p:txBody>
      </p:sp>
    </p:spTree>
    <p:extLst>
      <p:ext uri="{BB962C8B-B14F-4D97-AF65-F5344CB8AC3E}">
        <p14:creationId xmlns:p14="http://schemas.microsoft.com/office/powerpoint/2010/main" val="43182291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a:xfrm>
            <a:off x="3421063" y="842963"/>
            <a:ext cx="3033712" cy="2276475"/>
          </a:xfrm>
        </p:spPr>
      </p:sp>
      <p:sp>
        <p:nvSpPr>
          <p:cNvPr id="3" name="Zástupný symbol poznámok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4233232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dirty="0"/>
              <a:t>Slovakia administer</a:t>
            </a:r>
            <a:r>
              <a:rPr lang="sk-SK" dirty="0" err="1"/>
              <a:t>ed</a:t>
            </a:r>
            <a:r>
              <a:rPr lang="en-US" dirty="0"/>
              <a:t> a vaccine to reduce shedding of the virus in densely populated areas prior to the culling of animals. The suppressive vaccine was delivered to Slovakia the day after confirmation, and they finished emergency vaccination the same day.</a:t>
            </a:r>
            <a:endParaRPr lang="sk-SK" dirty="0"/>
          </a:p>
        </p:txBody>
      </p:sp>
    </p:spTree>
    <p:extLst>
      <p:ext uri="{BB962C8B-B14F-4D97-AF65-F5344CB8AC3E}">
        <p14:creationId xmlns:p14="http://schemas.microsoft.com/office/powerpoint/2010/main" val="765151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The</a:t>
            </a:r>
            <a:r>
              <a:rPr lang="sk-SK" dirty="0"/>
              <a:t> state of </a:t>
            </a:r>
            <a:r>
              <a:rPr lang="sk-SK" dirty="0" err="1"/>
              <a:t>emergency</a:t>
            </a:r>
            <a:r>
              <a:rPr lang="sk-SK" dirty="0"/>
              <a:t> </a:t>
            </a:r>
            <a:r>
              <a:rPr lang="sk-SK" dirty="0" err="1"/>
              <a:t>was</a:t>
            </a:r>
            <a:r>
              <a:rPr lang="sk-SK" dirty="0"/>
              <a:t> </a:t>
            </a:r>
            <a:r>
              <a:rPr lang="sk-SK" dirty="0" err="1"/>
              <a:t>declared</a:t>
            </a:r>
            <a:r>
              <a:rPr lang="sk-SK" dirty="0"/>
              <a:t> </a:t>
            </a:r>
            <a:r>
              <a:rPr lang="sk-SK" dirty="0" err="1"/>
              <a:t>because</a:t>
            </a:r>
            <a:r>
              <a:rPr lang="sk-SK" dirty="0"/>
              <a:t> of </a:t>
            </a:r>
            <a:r>
              <a:rPr lang="sk-SK" dirty="0" err="1"/>
              <a:t>extremely</a:t>
            </a:r>
            <a:r>
              <a:rPr lang="sk-SK" dirty="0"/>
              <a:t> </a:t>
            </a:r>
            <a:r>
              <a:rPr lang="sk-SK" dirty="0" err="1"/>
              <a:t>bureaucratic</a:t>
            </a:r>
            <a:r>
              <a:rPr lang="sk-SK" dirty="0"/>
              <a:t> </a:t>
            </a:r>
            <a:r>
              <a:rPr lang="sk-SK" dirty="0" err="1"/>
              <a:t>system</a:t>
            </a:r>
            <a:r>
              <a:rPr lang="sk-SK" dirty="0"/>
              <a:t> of </a:t>
            </a:r>
            <a:r>
              <a:rPr lang="sk-SK" dirty="0" err="1"/>
              <a:t>public</a:t>
            </a:r>
            <a:r>
              <a:rPr lang="sk-SK" dirty="0"/>
              <a:t> </a:t>
            </a:r>
            <a:r>
              <a:rPr lang="sk-SK" dirty="0" err="1"/>
              <a:t>procurement</a:t>
            </a:r>
            <a:r>
              <a:rPr lang="sk-SK" dirty="0"/>
              <a:t>. And </a:t>
            </a:r>
            <a:r>
              <a:rPr lang="sk-SK" dirty="0" err="1"/>
              <a:t>if</a:t>
            </a:r>
            <a:r>
              <a:rPr lang="sk-SK" dirty="0"/>
              <a:t> </a:t>
            </a:r>
            <a:r>
              <a:rPr lang="sk-SK" dirty="0" err="1"/>
              <a:t>you</a:t>
            </a:r>
            <a:r>
              <a:rPr lang="sk-SK" dirty="0"/>
              <a:t> </a:t>
            </a:r>
            <a:r>
              <a:rPr lang="sk-SK" dirty="0" err="1"/>
              <a:t>need</a:t>
            </a:r>
            <a:r>
              <a:rPr lang="sk-SK" dirty="0"/>
              <a:t> a </a:t>
            </a:r>
            <a:r>
              <a:rPr lang="sk-SK" dirty="0" err="1"/>
              <a:t>material</a:t>
            </a:r>
            <a:r>
              <a:rPr lang="sk-SK" dirty="0"/>
              <a:t> </a:t>
            </a:r>
            <a:r>
              <a:rPr lang="sk-SK" dirty="0" err="1"/>
              <a:t>immediately</a:t>
            </a:r>
            <a:r>
              <a:rPr lang="sk-SK" dirty="0"/>
              <a:t>, </a:t>
            </a:r>
            <a:r>
              <a:rPr lang="sk-SK" dirty="0" err="1"/>
              <a:t>the</a:t>
            </a:r>
            <a:r>
              <a:rPr lang="sk-SK" dirty="0"/>
              <a:t> </a:t>
            </a:r>
            <a:r>
              <a:rPr lang="sk-SK" dirty="0" err="1"/>
              <a:t>only</a:t>
            </a:r>
            <a:r>
              <a:rPr lang="sk-SK" dirty="0"/>
              <a:t> </a:t>
            </a:r>
            <a:r>
              <a:rPr lang="sk-SK" dirty="0" err="1"/>
              <a:t>way</a:t>
            </a:r>
            <a:r>
              <a:rPr lang="sk-SK" dirty="0"/>
              <a:t> </a:t>
            </a:r>
            <a:r>
              <a:rPr lang="sk-SK" dirty="0" err="1"/>
              <a:t>is</a:t>
            </a:r>
            <a:r>
              <a:rPr lang="sk-SK" dirty="0"/>
              <a:t> to </a:t>
            </a:r>
            <a:r>
              <a:rPr lang="sk-SK" dirty="0" err="1"/>
              <a:t>declare</a:t>
            </a:r>
            <a:r>
              <a:rPr lang="sk-SK" dirty="0"/>
              <a:t> </a:t>
            </a:r>
            <a:r>
              <a:rPr lang="sk-SK" dirty="0" err="1"/>
              <a:t>this</a:t>
            </a:r>
            <a:r>
              <a:rPr lang="sk-SK" dirty="0"/>
              <a:t> state . </a:t>
            </a:r>
            <a:r>
              <a:rPr lang="sk-SK" dirty="0" err="1"/>
              <a:t>Moreover</a:t>
            </a:r>
            <a:r>
              <a:rPr lang="sk-SK" dirty="0"/>
              <a:t> </a:t>
            </a:r>
            <a:r>
              <a:rPr lang="sk-SK" dirty="0" err="1"/>
              <a:t>first</a:t>
            </a:r>
            <a:r>
              <a:rPr lang="sk-SK" dirty="0"/>
              <a:t> </a:t>
            </a:r>
            <a:r>
              <a:rPr lang="sk-SK" dirty="0" err="1"/>
              <a:t>calculations</a:t>
            </a:r>
            <a:r>
              <a:rPr lang="sk-SK" dirty="0"/>
              <a:t> of </a:t>
            </a:r>
            <a:r>
              <a:rPr lang="sk-SK" dirty="0" err="1"/>
              <a:t>economic</a:t>
            </a:r>
            <a:r>
              <a:rPr lang="sk-SK" dirty="0"/>
              <a:t> </a:t>
            </a:r>
            <a:r>
              <a:rPr lang="sk-SK" dirty="0" err="1"/>
              <a:t>damage</a:t>
            </a:r>
            <a:r>
              <a:rPr lang="sk-SK" dirty="0"/>
              <a:t> </a:t>
            </a:r>
            <a:r>
              <a:rPr lang="sk-SK" dirty="0" err="1"/>
              <a:t>showed</a:t>
            </a:r>
            <a:r>
              <a:rPr lang="sk-SK" dirty="0"/>
              <a:t> </a:t>
            </a:r>
            <a:r>
              <a:rPr lang="sk-SK" dirty="0" err="1"/>
              <a:t>that</a:t>
            </a:r>
            <a:r>
              <a:rPr lang="sk-SK" dirty="0"/>
              <a:t> </a:t>
            </a:r>
            <a:r>
              <a:rPr lang="sk-SK" dirty="0" err="1"/>
              <a:t>this</a:t>
            </a:r>
            <a:r>
              <a:rPr lang="sk-SK" dirty="0"/>
              <a:t> </a:t>
            </a:r>
            <a:r>
              <a:rPr lang="sk-SK" dirty="0" err="1"/>
              <a:t>outbreak</a:t>
            </a:r>
            <a:r>
              <a:rPr lang="sk-SK" dirty="0"/>
              <a:t> </a:t>
            </a:r>
            <a:r>
              <a:rPr lang="sk-SK" dirty="0" err="1"/>
              <a:t>will</a:t>
            </a:r>
            <a:r>
              <a:rPr lang="sk-SK" dirty="0"/>
              <a:t> </a:t>
            </a:r>
            <a:r>
              <a:rPr lang="sk-SK" dirty="0" err="1"/>
              <a:t>becostly</a:t>
            </a:r>
            <a:r>
              <a:rPr lang="sk-SK" dirty="0"/>
              <a:t>. </a:t>
            </a:r>
          </a:p>
          <a:p>
            <a:endParaRPr lang="sk-SK" dirty="0"/>
          </a:p>
          <a:p>
            <a:r>
              <a:rPr lang="sk-SK" dirty="0" err="1"/>
              <a:t>Since</a:t>
            </a:r>
            <a:r>
              <a:rPr lang="sk-SK" dirty="0"/>
              <a:t> </a:t>
            </a:r>
            <a:r>
              <a:rPr lang="sk-SK" dirty="0" err="1"/>
              <a:t>the</a:t>
            </a:r>
            <a:r>
              <a:rPr lang="sk-SK" dirty="0"/>
              <a:t> </a:t>
            </a:r>
            <a:r>
              <a:rPr lang="sk-SK" dirty="0" err="1"/>
              <a:t>very</a:t>
            </a:r>
            <a:r>
              <a:rPr lang="sk-SK" dirty="0"/>
              <a:t> </a:t>
            </a:r>
            <a:r>
              <a:rPr lang="sk-SK" dirty="0" err="1"/>
              <a:t>beginning</a:t>
            </a:r>
            <a:r>
              <a:rPr lang="sk-SK" dirty="0"/>
              <a:t> </a:t>
            </a:r>
            <a:r>
              <a:rPr lang="sk-SK" dirty="0" err="1"/>
              <a:t>the</a:t>
            </a:r>
            <a:r>
              <a:rPr lang="sk-SK" dirty="0"/>
              <a:t> SVK </a:t>
            </a:r>
            <a:r>
              <a:rPr lang="sk-SK" dirty="0" err="1"/>
              <a:t>government</a:t>
            </a:r>
            <a:r>
              <a:rPr lang="sk-SK" dirty="0"/>
              <a:t> </a:t>
            </a:r>
            <a:r>
              <a:rPr lang="sk-SK" dirty="0" err="1"/>
              <a:t>decided</a:t>
            </a:r>
            <a:r>
              <a:rPr lang="sk-SK" dirty="0"/>
              <a:t> </a:t>
            </a:r>
            <a:r>
              <a:rPr lang="sk-SK" dirty="0" err="1"/>
              <a:t>about</a:t>
            </a:r>
            <a:r>
              <a:rPr lang="sk-SK" dirty="0"/>
              <a:t> </a:t>
            </a:r>
            <a:r>
              <a:rPr lang="sk-SK" dirty="0" err="1"/>
              <a:t>military</a:t>
            </a:r>
            <a:r>
              <a:rPr lang="sk-SK" dirty="0"/>
              <a:t> </a:t>
            </a:r>
            <a:r>
              <a:rPr lang="sk-SK" dirty="0" err="1"/>
              <a:t>engagement</a:t>
            </a:r>
            <a:r>
              <a:rPr lang="sk-SK" dirty="0"/>
              <a:t> in </a:t>
            </a:r>
            <a:r>
              <a:rPr lang="sk-SK" dirty="0" err="1"/>
              <a:t>this</a:t>
            </a:r>
            <a:r>
              <a:rPr lang="sk-SK" dirty="0"/>
              <a:t> </a:t>
            </a:r>
            <a:r>
              <a:rPr lang="sk-SK" dirty="0" err="1"/>
              <a:t>outbreak</a:t>
            </a:r>
            <a:r>
              <a:rPr lang="sk-SK" dirty="0"/>
              <a:t>. Most </a:t>
            </a:r>
            <a:r>
              <a:rPr lang="sk-SK" dirty="0" err="1"/>
              <a:t>probably</a:t>
            </a:r>
            <a:r>
              <a:rPr lang="sk-SK" dirty="0"/>
              <a:t> </a:t>
            </a:r>
            <a:r>
              <a:rPr lang="sk-SK" dirty="0" err="1"/>
              <a:t>because</a:t>
            </a:r>
            <a:r>
              <a:rPr lang="sk-SK" dirty="0"/>
              <a:t> </a:t>
            </a:r>
            <a:r>
              <a:rPr lang="sk-SK" dirty="0" err="1"/>
              <a:t>the</a:t>
            </a:r>
            <a:r>
              <a:rPr lang="sk-SK" dirty="0"/>
              <a:t> </a:t>
            </a:r>
            <a:r>
              <a:rPr lang="sk-SK" dirty="0" err="1"/>
              <a:t>military</a:t>
            </a:r>
            <a:r>
              <a:rPr lang="sk-SK" dirty="0"/>
              <a:t> had </a:t>
            </a:r>
            <a:r>
              <a:rPr lang="sk-SK" dirty="0" err="1"/>
              <a:t>an</a:t>
            </a:r>
            <a:r>
              <a:rPr lang="sk-SK" dirty="0"/>
              <a:t> </a:t>
            </a:r>
            <a:r>
              <a:rPr lang="sk-SK" dirty="0" err="1"/>
              <a:t>experience</a:t>
            </a:r>
            <a:r>
              <a:rPr lang="sk-SK" dirty="0"/>
              <a:t> </a:t>
            </a:r>
            <a:r>
              <a:rPr lang="sk-SK" dirty="0" err="1"/>
              <a:t>with</a:t>
            </a:r>
            <a:r>
              <a:rPr lang="sk-SK" dirty="0"/>
              <a:t> Covid and </a:t>
            </a:r>
            <a:r>
              <a:rPr lang="sk-SK" dirty="0" err="1"/>
              <a:t>military</a:t>
            </a:r>
            <a:r>
              <a:rPr lang="sk-SK" dirty="0"/>
              <a:t> has </a:t>
            </a:r>
            <a:r>
              <a:rPr lang="sk-SK" dirty="0" err="1"/>
              <a:t>much</a:t>
            </a:r>
            <a:r>
              <a:rPr lang="sk-SK" dirty="0"/>
              <a:t> more </a:t>
            </a:r>
            <a:r>
              <a:rPr lang="sk-SK" dirty="0" err="1"/>
              <a:t>capabilities</a:t>
            </a:r>
            <a:r>
              <a:rPr lang="sk-SK" dirty="0"/>
              <a:t> </a:t>
            </a:r>
            <a:r>
              <a:rPr lang="sk-SK" dirty="0" err="1"/>
              <a:t>than</a:t>
            </a:r>
            <a:r>
              <a:rPr lang="sk-SK" dirty="0"/>
              <a:t> </a:t>
            </a:r>
            <a:r>
              <a:rPr lang="sk-SK" dirty="0" err="1"/>
              <a:t>civilian</a:t>
            </a:r>
            <a:r>
              <a:rPr lang="sk-SK" dirty="0"/>
              <a:t> </a:t>
            </a:r>
            <a:r>
              <a:rPr lang="sk-SK" dirty="0" err="1"/>
              <a:t>sector</a:t>
            </a:r>
            <a:r>
              <a:rPr lang="sk-SK" dirty="0"/>
              <a:t> has. </a:t>
            </a:r>
          </a:p>
          <a:p>
            <a:r>
              <a:rPr lang="sk-SK" dirty="0"/>
              <a:t>So </a:t>
            </a:r>
            <a:r>
              <a:rPr lang="sk-SK" dirty="0" err="1"/>
              <a:t>we</a:t>
            </a:r>
            <a:r>
              <a:rPr lang="sk-SK" dirty="0"/>
              <a:t> </a:t>
            </a:r>
            <a:r>
              <a:rPr lang="sk-SK" dirty="0" err="1"/>
              <a:t>were</a:t>
            </a:r>
            <a:r>
              <a:rPr lang="sk-SK" dirty="0"/>
              <a:t> </a:t>
            </a:r>
            <a:r>
              <a:rPr lang="sk-SK" dirty="0" err="1"/>
              <a:t>tasked</a:t>
            </a:r>
            <a:r>
              <a:rPr lang="sk-SK" dirty="0"/>
              <a:t> to </a:t>
            </a:r>
            <a:r>
              <a:rPr lang="sk-SK" dirty="0" err="1"/>
              <a:t>support</a:t>
            </a:r>
            <a:r>
              <a:rPr lang="sk-SK" dirty="0"/>
              <a:t> </a:t>
            </a:r>
            <a:r>
              <a:rPr lang="sk-SK" dirty="0" err="1"/>
              <a:t>civilian</a:t>
            </a:r>
            <a:r>
              <a:rPr lang="sk-SK" dirty="0"/>
              <a:t> state </a:t>
            </a:r>
            <a:r>
              <a:rPr lang="sk-SK" dirty="0" err="1"/>
              <a:t>authorities</a:t>
            </a:r>
            <a:r>
              <a:rPr lang="sk-SK" dirty="0"/>
              <a:t> to </a:t>
            </a:r>
            <a:r>
              <a:rPr lang="sk-SK" dirty="0" err="1"/>
              <a:t>suppress</a:t>
            </a:r>
            <a:r>
              <a:rPr lang="sk-SK" dirty="0"/>
              <a:t> </a:t>
            </a:r>
            <a:r>
              <a:rPr lang="sk-SK" dirty="0" err="1"/>
              <a:t>the</a:t>
            </a:r>
            <a:r>
              <a:rPr lang="sk-SK" dirty="0"/>
              <a:t> FMD </a:t>
            </a:r>
            <a:r>
              <a:rPr lang="sk-SK" dirty="0" err="1"/>
              <a:t>outbreak</a:t>
            </a:r>
            <a:r>
              <a:rPr lang="sk-SK" dirty="0"/>
              <a:t>. </a:t>
            </a:r>
          </a:p>
          <a:p>
            <a:r>
              <a:rPr lang="sk-SK" i="1" dirty="0"/>
              <a:t> </a:t>
            </a:r>
            <a:r>
              <a:rPr lang="sk-SK" i="1" dirty="0" err="1"/>
              <a:t>will</a:t>
            </a:r>
            <a:r>
              <a:rPr lang="sk-SK" i="1" dirty="0"/>
              <a:t> go </a:t>
            </a:r>
            <a:r>
              <a:rPr lang="sk-SK" i="1" dirty="0" err="1"/>
              <a:t>through</a:t>
            </a:r>
            <a:r>
              <a:rPr lang="sk-SK" i="1" dirty="0"/>
              <a:t> </a:t>
            </a:r>
            <a:r>
              <a:rPr lang="sk-SK" i="1" dirty="0" err="1"/>
              <a:t>the</a:t>
            </a:r>
            <a:r>
              <a:rPr lang="sk-SK" i="1" dirty="0"/>
              <a:t> </a:t>
            </a:r>
            <a:r>
              <a:rPr lang="sk-SK" i="1" dirty="0" err="1"/>
              <a:t>military</a:t>
            </a:r>
            <a:r>
              <a:rPr lang="sk-SK" i="1" dirty="0"/>
              <a:t> </a:t>
            </a:r>
            <a:r>
              <a:rPr lang="sk-SK" i="1" dirty="0" err="1"/>
              <a:t>tasks</a:t>
            </a:r>
            <a:r>
              <a:rPr lang="sk-SK" i="1" dirty="0"/>
              <a:t> more in detail.</a:t>
            </a:r>
          </a:p>
          <a:p>
            <a:endParaRPr lang="sk-SK" dirty="0"/>
          </a:p>
        </p:txBody>
      </p:sp>
    </p:spTree>
    <p:extLst>
      <p:ext uri="{BB962C8B-B14F-4D97-AF65-F5344CB8AC3E}">
        <p14:creationId xmlns:p14="http://schemas.microsoft.com/office/powerpoint/2010/main" val="195395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The</a:t>
            </a:r>
            <a:r>
              <a:rPr lang="sk-SK" dirty="0"/>
              <a:t> </a:t>
            </a:r>
            <a:r>
              <a:rPr lang="sk-SK" dirty="0" err="1"/>
              <a:t>military</a:t>
            </a:r>
            <a:r>
              <a:rPr lang="sk-SK" dirty="0"/>
              <a:t> </a:t>
            </a:r>
            <a:r>
              <a:rPr lang="sk-SK" dirty="0" err="1"/>
              <a:t>veterinary</a:t>
            </a:r>
            <a:r>
              <a:rPr lang="sk-SK" dirty="0"/>
              <a:t> </a:t>
            </a:r>
            <a:r>
              <a:rPr lang="sk-SK" dirty="0" err="1"/>
              <a:t>tasks</a:t>
            </a:r>
            <a:r>
              <a:rPr lang="sk-SK" dirty="0"/>
              <a:t> </a:t>
            </a:r>
            <a:r>
              <a:rPr lang="sk-SK" dirty="0" err="1"/>
              <a:t>were</a:t>
            </a:r>
            <a:r>
              <a:rPr lang="sk-SK" dirty="0"/>
              <a:t> </a:t>
            </a:r>
            <a:r>
              <a:rPr lang="sk-SK" dirty="0" err="1"/>
              <a:t>following</a:t>
            </a:r>
            <a:r>
              <a:rPr lang="sk-SK" dirty="0"/>
              <a:t> – on </a:t>
            </a:r>
            <a:r>
              <a:rPr lang="sk-SK" dirty="0" err="1"/>
              <a:t>the</a:t>
            </a:r>
            <a:r>
              <a:rPr lang="sk-SK" dirty="0"/>
              <a:t> </a:t>
            </a:r>
            <a:r>
              <a:rPr lang="sk-SK" dirty="0" err="1"/>
              <a:t>slides</a:t>
            </a:r>
            <a:r>
              <a:rPr lang="sk-SK" dirty="0"/>
              <a:t> </a:t>
            </a:r>
            <a:r>
              <a:rPr lang="sk-SK" dirty="0" err="1"/>
              <a:t>there</a:t>
            </a:r>
            <a:r>
              <a:rPr lang="sk-SK" dirty="0"/>
              <a:t> are </a:t>
            </a:r>
            <a:r>
              <a:rPr lang="sk-SK" dirty="0" err="1"/>
              <a:t>all</a:t>
            </a:r>
            <a:r>
              <a:rPr lang="sk-SK" dirty="0"/>
              <a:t> </a:t>
            </a:r>
            <a:r>
              <a:rPr lang="sk-SK" dirty="0" err="1"/>
              <a:t>military</a:t>
            </a:r>
            <a:r>
              <a:rPr lang="sk-SK" dirty="0"/>
              <a:t> </a:t>
            </a:r>
            <a:r>
              <a:rPr lang="sk-SK" dirty="0" err="1"/>
              <a:t>tasks</a:t>
            </a:r>
            <a:r>
              <a:rPr lang="sk-SK" dirty="0"/>
              <a:t> and </a:t>
            </a:r>
            <a:r>
              <a:rPr lang="sk-SK" dirty="0" err="1"/>
              <a:t>not</a:t>
            </a:r>
            <a:r>
              <a:rPr lang="sk-SK" dirty="0"/>
              <a:t> </a:t>
            </a:r>
            <a:r>
              <a:rPr lang="sk-SK" dirty="0" err="1"/>
              <a:t>crossed</a:t>
            </a:r>
            <a:r>
              <a:rPr lang="sk-SK" dirty="0"/>
              <a:t> </a:t>
            </a:r>
            <a:r>
              <a:rPr lang="sk-SK" dirty="0" err="1"/>
              <a:t>tasks</a:t>
            </a:r>
            <a:r>
              <a:rPr lang="sk-SK" dirty="0"/>
              <a:t> are </a:t>
            </a:r>
            <a:r>
              <a:rPr lang="sk-SK" dirty="0" err="1"/>
              <a:t>where</a:t>
            </a:r>
            <a:r>
              <a:rPr lang="sk-SK" dirty="0"/>
              <a:t> </a:t>
            </a:r>
            <a:r>
              <a:rPr lang="sk-SK" dirty="0" err="1"/>
              <a:t>mil</a:t>
            </a:r>
            <a:r>
              <a:rPr lang="sk-SK" dirty="0"/>
              <a:t> </a:t>
            </a:r>
            <a:r>
              <a:rPr lang="sk-SK" dirty="0" err="1"/>
              <a:t>vets</a:t>
            </a:r>
            <a:r>
              <a:rPr lang="sk-SK" dirty="0"/>
              <a:t> </a:t>
            </a:r>
            <a:r>
              <a:rPr lang="sk-SK" dirty="0" err="1"/>
              <a:t>were</a:t>
            </a:r>
            <a:r>
              <a:rPr lang="sk-SK" dirty="0"/>
              <a:t> </a:t>
            </a:r>
            <a:r>
              <a:rPr lang="sk-SK" dirty="0" err="1"/>
              <a:t>performing</a:t>
            </a:r>
            <a:r>
              <a:rPr lang="sk-SK" dirty="0"/>
              <a:t> </a:t>
            </a:r>
            <a:r>
              <a:rPr lang="sk-SK" dirty="0" err="1"/>
              <a:t>their</a:t>
            </a:r>
            <a:r>
              <a:rPr lang="sk-SK" dirty="0"/>
              <a:t> </a:t>
            </a:r>
            <a:r>
              <a:rPr lang="sk-SK" dirty="0" err="1"/>
              <a:t>job</a:t>
            </a:r>
            <a:r>
              <a:rPr lang="sk-SK" dirty="0"/>
              <a:t>.</a:t>
            </a:r>
          </a:p>
        </p:txBody>
      </p:sp>
    </p:spTree>
    <p:extLst>
      <p:ext uri="{BB962C8B-B14F-4D97-AF65-F5344CB8AC3E}">
        <p14:creationId xmlns:p14="http://schemas.microsoft.com/office/powerpoint/2010/main" val="1211486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Very</a:t>
            </a:r>
            <a:r>
              <a:rPr lang="sk-SK" dirty="0"/>
              <a:t> </a:t>
            </a:r>
            <a:r>
              <a:rPr lang="sk-SK" dirty="0" err="1"/>
              <a:t>early</a:t>
            </a:r>
            <a:r>
              <a:rPr lang="sk-SK" dirty="0"/>
              <a:t> </a:t>
            </a:r>
            <a:r>
              <a:rPr lang="sk-SK" dirty="0" err="1"/>
              <a:t>after</a:t>
            </a:r>
            <a:r>
              <a:rPr lang="sk-SK" dirty="0"/>
              <a:t> </a:t>
            </a:r>
            <a:r>
              <a:rPr lang="sk-SK" dirty="0" err="1"/>
              <a:t>the</a:t>
            </a:r>
            <a:r>
              <a:rPr lang="sk-SK" dirty="0"/>
              <a:t> </a:t>
            </a:r>
            <a:r>
              <a:rPr lang="sk-SK" dirty="0" err="1"/>
              <a:t>outbreak</a:t>
            </a:r>
            <a:r>
              <a:rPr lang="sk-SK" dirty="0"/>
              <a:t> </a:t>
            </a:r>
            <a:r>
              <a:rPr lang="sk-SK" dirty="0" err="1"/>
              <a:t>there</a:t>
            </a:r>
            <a:r>
              <a:rPr lang="sk-SK" dirty="0"/>
              <a:t> </a:t>
            </a:r>
            <a:r>
              <a:rPr lang="sk-SK" dirty="0" err="1"/>
              <a:t>was</a:t>
            </a:r>
            <a:r>
              <a:rPr lang="sk-SK" dirty="0"/>
              <a:t> </a:t>
            </a:r>
            <a:r>
              <a:rPr lang="sk-SK" dirty="0" err="1"/>
              <a:t>the</a:t>
            </a:r>
            <a:r>
              <a:rPr lang="sk-SK" dirty="0"/>
              <a:t> rule </a:t>
            </a:r>
            <a:r>
              <a:rPr lang="sk-SK" dirty="0" err="1"/>
              <a:t>for</a:t>
            </a:r>
            <a:r>
              <a:rPr lang="sk-SK" dirty="0"/>
              <a:t> no </a:t>
            </a:r>
            <a:r>
              <a:rPr lang="sk-SK" dirty="0" err="1"/>
              <a:t>photo</a:t>
            </a:r>
            <a:r>
              <a:rPr lang="sk-SK" dirty="0"/>
              <a:t>, no </a:t>
            </a:r>
            <a:r>
              <a:rPr lang="sk-SK" dirty="0" err="1"/>
              <a:t>camera</a:t>
            </a:r>
            <a:r>
              <a:rPr lang="sk-SK" dirty="0"/>
              <a:t> </a:t>
            </a:r>
            <a:r>
              <a:rPr lang="sk-SK" dirty="0" err="1"/>
              <a:t>for</a:t>
            </a:r>
            <a:r>
              <a:rPr lang="sk-SK" dirty="0"/>
              <a:t> </a:t>
            </a:r>
            <a:r>
              <a:rPr lang="sk-SK" dirty="0" err="1"/>
              <a:t>military</a:t>
            </a:r>
            <a:r>
              <a:rPr lang="sk-SK" dirty="0"/>
              <a:t> </a:t>
            </a:r>
            <a:r>
              <a:rPr lang="sk-SK" dirty="0" err="1"/>
              <a:t>personnel</a:t>
            </a:r>
            <a:r>
              <a:rPr lang="sk-SK" dirty="0"/>
              <a:t> </a:t>
            </a:r>
            <a:r>
              <a:rPr lang="sk-SK" dirty="0" err="1"/>
              <a:t>ordered</a:t>
            </a:r>
            <a:r>
              <a:rPr lang="sk-SK" dirty="0"/>
              <a:t>. So my </a:t>
            </a:r>
            <a:r>
              <a:rPr lang="sk-SK" dirty="0" err="1"/>
              <a:t>next</a:t>
            </a:r>
            <a:r>
              <a:rPr lang="sk-SK" dirty="0"/>
              <a:t> </a:t>
            </a:r>
            <a:r>
              <a:rPr lang="sk-SK" dirty="0" err="1"/>
              <a:t>slides</a:t>
            </a:r>
            <a:r>
              <a:rPr lang="sk-SK" dirty="0"/>
              <a:t> </a:t>
            </a:r>
            <a:r>
              <a:rPr lang="sk-SK" dirty="0" err="1"/>
              <a:t>will</a:t>
            </a:r>
            <a:r>
              <a:rPr lang="sk-SK" dirty="0"/>
              <a:t> </a:t>
            </a:r>
            <a:r>
              <a:rPr lang="sk-SK" dirty="0" err="1"/>
              <a:t>be</a:t>
            </a:r>
            <a:r>
              <a:rPr lang="sk-SK" dirty="0"/>
              <a:t> </a:t>
            </a:r>
            <a:r>
              <a:rPr lang="sk-SK" dirty="0" err="1"/>
              <a:t>without</a:t>
            </a:r>
            <a:r>
              <a:rPr lang="sk-SK" dirty="0"/>
              <a:t> </a:t>
            </a:r>
            <a:r>
              <a:rPr lang="sk-SK" dirty="0" err="1"/>
              <a:t>any</a:t>
            </a:r>
            <a:r>
              <a:rPr lang="sk-SK" dirty="0"/>
              <a:t> </a:t>
            </a:r>
            <a:r>
              <a:rPr lang="sk-SK" dirty="0" err="1"/>
              <a:t>real</a:t>
            </a:r>
            <a:r>
              <a:rPr lang="sk-SK" dirty="0"/>
              <a:t> </a:t>
            </a:r>
            <a:r>
              <a:rPr lang="sk-SK" dirty="0" err="1"/>
              <a:t>pictures</a:t>
            </a:r>
            <a:r>
              <a:rPr lang="sk-SK" dirty="0"/>
              <a:t> </a:t>
            </a:r>
            <a:r>
              <a:rPr lang="sk-SK" dirty="0" err="1"/>
              <a:t>from</a:t>
            </a:r>
            <a:r>
              <a:rPr lang="sk-SK" dirty="0"/>
              <a:t> </a:t>
            </a:r>
            <a:r>
              <a:rPr lang="sk-SK" dirty="0" err="1"/>
              <a:t>the</a:t>
            </a:r>
            <a:r>
              <a:rPr lang="sk-SK" dirty="0"/>
              <a:t> </a:t>
            </a:r>
            <a:r>
              <a:rPr lang="sk-SK" dirty="0" err="1"/>
              <a:t>places</a:t>
            </a:r>
            <a:r>
              <a:rPr lang="sk-SK" dirty="0"/>
              <a:t>, </a:t>
            </a:r>
            <a:r>
              <a:rPr lang="sk-SK" dirty="0" err="1"/>
              <a:t>however</a:t>
            </a:r>
            <a:endParaRPr lang="sk-SK" dirty="0"/>
          </a:p>
          <a:p>
            <a:r>
              <a:rPr lang="sk-SK" dirty="0" err="1"/>
              <a:t>It</a:t>
            </a:r>
            <a:r>
              <a:rPr lang="sk-SK" dirty="0"/>
              <a:t> </a:t>
            </a:r>
            <a:r>
              <a:rPr lang="sk-SK" dirty="0" err="1"/>
              <a:t>was</a:t>
            </a:r>
            <a:r>
              <a:rPr lang="sk-SK" dirty="0"/>
              <a:t> a </a:t>
            </a:r>
            <a:r>
              <a:rPr lang="sk-SK" dirty="0" err="1"/>
              <a:t>political</a:t>
            </a:r>
            <a:r>
              <a:rPr lang="sk-SK" dirty="0"/>
              <a:t> </a:t>
            </a:r>
            <a:r>
              <a:rPr lang="sk-SK" dirty="0" err="1"/>
              <a:t>decision</a:t>
            </a:r>
            <a:r>
              <a:rPr lang="sk-SK" dirty="0"/>
              <a:t> and </a:t>
            </a:r>
            <a:r>
              <a:rPr lang="sk-SK" dirty="0" err="1"/>
              <a:t>it</a:t>
            </a:r>
            <a:r>
              <a:rPr lang="sk-SK" dirty="0"/>
              <a:t> </a:t>
            </a:r>
            <a:r>
              <a:rPr lang="sk-SK" dirty="0" err="1"/>
              <a:t>was</a:t>
            </a:r>
            <a:r>
              <a:rPr lang="sk-SK" dirty="0"/>
              <a:t> a </a:t>
            </a:r>
            <a:r>
              <a:rPr lang="sk-SK" dirty="0" err="1"/>
              <a:t>good</a:t>
            </a:r>
            <a:r>
              <a:rPr lang="sk-SK" dirty="0"/>
              <a:t> </a:t>
            </a:r>
            <a:r>
              <a:rPr lang="sk-SK" dirty="0" err="1"/>
              <a:t>decision</a:t>
            </a:r>
            <a:r>
              <a:rPr lang="sk-SK" dirty="0"/>
              <a:t>. In </a:t>
            </a:r>
            <a:r>
              <a:rPr lang="sk-SK" dirty="0" err="1"/>
              <a:t>the</a:t>
            </a:r>
            <a:r>
              <a:rPr lang="sk-SK" dirty="0"/>
              <a:t> </a:t>
            </a:r>
            <a:r>
              <a:rPr lang="sk-SK" dirty="0" err="1"/>
              <a:t>outbreak</a:t>
            </a:r>
            <a:r>
              <a:rPr lang="sk-SK" dirty="0"/>
              <a:t> </a:t>
            </a:r>
            <a:r>
              <a:rPr lang="sk-SK" dirty="0" err="1"/>
              <a:t>like</a:t>
            </a:r>
            <a:r>
              <a:rPr lang="sk-SK" dirty="0"/>
              <a:t> </a:t>
            </a:r>
            <a:r>
              <a:rPr lang="sk-SK" dirty="0" err="1"/>
              <a:t>this</a:t>
            </a:r>
            <a:r>
              <a:rPr lang="sk-SK" dirty="0"/>
              <a:t>, </a:t>
            </a:r>
            <a:r>
              <a:rPr lang="sk-SK" dirty="0" err="1"/>
              <a:t>whatever</a:t>
            </a:r>
            <a:r>
              <a:rPr lang="sk-SK" dirty="0"/>
              <a:t> </a:t>
            </a:r>
            <a:r>
              <a:rPr lang="sk-SK" dirty="0" err="1"/>
              <a:t>you</a:t>
            </a:r>
            <a:r>
              <a:rPr lang="sk-SK" dirty="0"/>
              <a:t> do </a:t>
            </a:r>
            <a:r>
              <a:rPr lang="sk-SK" dirty="0" err="1"/>
              <a:t>you</a:t>
            </a:r>
            <a:r>
              <a:rPr lang="sk-SK" dirty="0"/>
              <a:t> </a:t>
            </a:r>
            <a:r>
              <a:rPr lang="sk-SK" dirty="0" err="1"/>
              <a:t>will</a:t>
            </a:r>
            <a:r>
              <a:rPr lang="sk-SK" dirty="0"/>
              <a:t> </a:t>
            </a:r>
            <a:r>
              <a:rPr lang="sk-SK" dirty="0" err="1"/>
              <a:t>essentially</a:t>
            </a:r>
            <a:r>
              <a:rPr lang="sk-SK" dirty="0"/>
              <a:t> do </a:t>
            </a:r>
            <a:r>
              <a:rPr lang="sk-SK" dirty="0" err="1"/>
              <a:t>something</a:t>
            </a:r>
            <a:r>
              <a:rPr lang="sk-SK" dirty="0"/>
              <a:t> </a:t>
            </a:r>
            <a:r>
              <a:rPr lang="sk-SK" dirty="0" err="1"/>
              <a:t>what</a:t>
            </a:r>
            <a:r>
              <a:rPr lang="sk-SK" dirty="0"/>
              <a:t> </a:t>
            </a:r>
            <a:r>
              <a:rPr lang="sk-SK" dirty="0" err="1"/>
              <a:t>is</a:t>
            </a:r>
            <a:r>
              <a:rPr lang="sk-SK" dirty="0"/>
              <a:t> </a:t>
            </a:r>
            <a:r>
              <a:rPr lang="sk-SK" dirty="0" err="1"/>
              <a:t>not</a:t>
            </a:r>
            <a:r>
              <a:rPr lang="sk-SK" dirty="0"/>
              <a:t> </a:t>
            </a:r>
            <a:r>
              <a:rPr lang="sk-SK" dirty="0" err="1"/>
              <a:t>completely</a:t>
            </a:r>
            <a:r>
              <a:rPr lang="sk-SK" dirty="0"/>
              <a:t> in </a:t>
            </a:r>
            <a:r>
              <a:rPr lang="sk-SK" dirty="0" err="1"/>
              <a:t>line</a:t>
            </a:r>
            <a:r>
              <a:rPr lang="sk-SK" dirty="0"/>
              <a:t> </a:t>
            </a:r>
            <a:r>
              <a:rPr lang="sk-SK" dirty="0" err="1"/>
              <a:t>with</a:t>
            </a:r>
            <a:r>
              <a:rPr lang="sk-SK" dirty="0"/>
              <a:t> </a:t>
            </a:r>
            <a:r>
              <a:rPr lang="sk-SK" dirty="0" err="1"/>
              <a:t>our</a:t>
            </a:r>
            <a:r>
              <a:rPr lang="sk-SK" dirty="0"/>
              <a:t> </a:t>
            </a:r>
            <a:r>
              <a:rPr lang="sk-SK" dirty="0" err="1"/>
              <a:t>regulations</a:t>
            </a:r>
            <a:r>
              <a:rPr lang="sk-SK" dirty="0"/>
              <a:t>.</a:t>
            </a:r>
          </a:p>
          <a:p>
            <a:r>
              <a:rPr lang="sk-SK" dirty="0" err="1"/>
              <a:t>The</a:t>
            </a:r>
            <a:r>
              <a:rPr lang="sk-SK" dirty="0"/>
              <a:t> </a:t>
            </a:r>
            <a:r>
              <a:rPr lang="sk-SK" dirty="0" err="1"/>
              <a:t>other</a:t>
            </a:r>
            <a:r>
              <a:rPr lang="sk-SK" dirty="0"/>
              <a:t> </a:t>
            </a:r>
            <a:r>
              <a:rPr lang="sk-SK" dirty="0" err="1"/>
              <a:t>very</a:t>
            </a:r>
            <a:r>
              <a:rPr lang="sk-SK" dirty="0"/>
              <a:t> </a:t>
            </a:r>
            <a:r>
              <a:rPr lang="sk-SK" dirty="0" err="1"/>
              <a:t>good</a:t>
            </a:r>
            <a:r>
              <a:rPr lang="sk-SK" dirty="0"/>
              <a:t> </a:t>
            </a:r>
            <a:r>
              <a:rPr lang="sk-SK" dirty="0" err="1"/>
              <a:t>decision</a:t>
            </a:r>
            <a:r>
              <a:rPr lang="sk-SK" dirty="0"/>
              <a:t> </a:t>
            </a:r>
            <a:r>
              <a:rPr lang="sk-SK" dirty="0" err="1"/>
              <a:t>when</a:t>
            </a:r>
            <a:r>
              <a:rPr lang="sk-SK" dirty="0"/>
              <a:t> </a:t>
            </a:r>
            <a:r>
              <a:rPr lang="sk-SK" dirty="0" err="1"/>
              <a:t>we</a:t>
            </a:r>
            <a:r>
              <a:rPr lang="sk-SK" dirty="0"/>
              <a:t> </a:t>
            </a:r>
            <a:r>
              <a:rPr lang="sk-SK" dirty="0" err="1"/>
              <a:t>saw</a:t>
            </a:r>
            <a:r>
              <a:rPr lang="sk-SK" dirty="0"/>
              <a:t> </a:t>
            </a:r>
            <a:r>
              <a:rPr lang="sk-SK" dirty="0" err="1"/>
              <a:t>that</a:t>
            </a:r>
            <a:r>
              <a:rPr lang="sk-SK" dirty="0"/>
              <a:t> </a:t>
            </a:r>
            <a:r>
              <a:rPr lang="sk-SK" dirty="0" err="1"/>
              <a:t>the</a:t>
            </a:r>
            <a:r>
              <a:rPr lang="sk-SK" dirty="0"/>
              <a:t> </a:t>
            </a:r>
            <a:r>
              <a:rPr lang="sk-SK" dirty="0" err="1"/>
              <a:t>capacity</a:t>
            </a:r>
            <a:r>
              <a:rPr lang="sk-SK" dirty="0"/>
              <a:t> of </a:t>
            </a:r>
            <a:r>
              <a:rPr lang="sk-SK" dirty="0" err="1"/>
              <a:t>veterinary</a:t>
            </a:r>
            <a:r>
              <a:rPr lang="sk-SK" dirty="0"/>
              <a:t> </a:t>
            </a:r>
            <a:r>
              <a:rPr lang="sk-SK" dirty="0" err="1"/>
              <a:t>sanitation</a:t>
            </a:r>
            <a:r>
              <a:rPr lang="sk-SK" dirty="0"/>
              <a:t> </a:t>
            </a:r>
            <a:r>
              <a:rPr lang="sk-SK" dirty="0" err="1"/>
              <a:t>plant</a:t>
            </a:r>
            <a:r>
              <a:rPr lang="sk-SK" dirty="0"/>
              <a:t> </a:t>
            </a:r>
            <a:r>
              <a:rPr lang="sk-SK" dirty="0" err="1"/>
              <a:t>will</a:t>
            </a:r>
            <a:r>
              <a:rPr lang="sk-SK" dirty="0"/>
              <a:t> </a:t>
            </a:r>
            <a:r>
              <a:rPr lang="sk-SK" dirty="0" err="1"/>
              <a:t>be</a:t>
            </a:r>
            <a:r>
              <a:rPr lang="sk-SK" dirty="0"/>
              <a:t> </a:t>
            </a:r>
            <a:r>
              <a:rPr lang="sk-SK" dirty="0" err="1"/>
              <a:t>overwhelmed</a:t>
            </a:r>
            <a:r>
              <a:rPr lang="sk-SK" dirty="0"/>
              <a:t> </a:t>
            </a:r>
            <a:r>
              <a:rPr lang="sk-SK" dirty="0" err="1"/>
              <a:t>was</a:t>
            </a:r>
            <a:r>
              <a:rPr lang="sk-SK" dirty="0"/>
              <a:t> to </a:t>
            </a:r>
            <a:r>
              <a:rPr lang="sk-SK" dirty="0" err="1"/>
              <a:t>create</a:t>
            </a:r>
            <a:r>
              <a:rPr lang="sk-SK" dirty="0"/>
              <a:t> </a:t>
            </a:r>
            <a:r>
              <a:rPr lang="sk-SK" dirty="0" err="1"/>
              <a:t>animal</a:t>
            </a:r>
            <a:r>
              <a:rPr lang="sk-SK" dirty="0"/>
              <a:t> </a:t>
            </a:r>
            <a:r>
              <a:rPr lang="sk-SK" dirty="0" err="1"/>
              <a:t>graves</a:t>
            </a:r>
            <a:r>
              <a:rPr lang="sk-SK" dirty="0"/>
              <a:t> in MTA, </a:t>
            </a:r>
            <a:r>
              <a:rPr lang="sk-SK" dirty="0" err="1"/>
              <a:t>but</a:t>
            </a:r>
            <a:r>
              <a:rPr lang="sk-SK" dirty="0"/>
              <a:t> I </a:t>
            </a:r>
            <a:r>
              <a:rPr lang="sk-SK" dirty="0" err="1"/>
              <a:t>will</a:t>
            </a:r>
            <a:r>
              <a:rPr lang="sk-SK" dirty="0"/>
              <a:t> </a:t>
            </a:r>
            <a:r>
              <a:rPr lang="sk-SK" dirty="0" err="1"/>
              <a:t>speak</a:t>
            </a:r>
            <a:r>
              <a:rPr lang="sk-SK" dirty="0"/>
              <a:t> </a:t>
            </a:r>
            <a:r>
              <a:rPr lang="sk-SK" dirty="0" err="1"/>
              <a:t>about</a:t>
            </a:r>
            <a:r>
              <a:rPr lang="sk-SK" dirty="0"/>
              <a:t> </a:t>
            </a:r>
            <a:r>
              <a:rPr lang="sk-SK" dirty="0" err="1"/>
              <a:t>it</a:t>
            </a:r>
            <a:r>
              <a:rPr lang="sk-SK" dirty="0"/>
              <a:t> </a:t>
            </a:r>
            <a:r>
              <a:rPr lang="sk-SK" dirty="0" err="1"/>
              <a:t>later</a:t>
            </a:r>
            <a:r>
              <a:rPr lang="sk-SK" dirty="0"/>
              <a:t> </a:t>
            </a:r>
          </a:p>
        </p:txBody>
      </p:sp>
    </p:spTree>
    <p:extLst>
      <p:ext uri="{BB962C8B-B14F-4D97-AF65-F5344CB8AC3E}">
        <p14:creationId xmlns:p14="http://schemas.microsoft.com/office/powerpoint/2010/main" val="871103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Get </a:t>
            </a:r>
            <a:r>
              <a:rPr lang="sk-SK" dirty="0" err="1"/>
              <a:t>some</a:t>
            </a:r>
            <a:r>
              <a:rPr lang="sk-SK" dirty="0"/>
              <a:t> </a:t>
            </a:r>
            <a:r>
              <a:rPr lang="sk-SK" dirty="0" err="1"/>
              <a:t>time</a:t>
            </a:r>
            <a:r>
              <a:rPr lang="sk-SK" dirty="0"/>
              <a:t> and </a:t>
            </a:r>
            <a:r>
              <a:rPr lang="sk-SK" dirty="0" err="1"/>
              <a:t>decrease</a:t>
            </a:r>
            <a:r>
              <a:rPr lang="sk-SK" dirty="0"/>
              <a:t> of </a:t>
            </a:r>
            <a:r>
              <a:rPr lang="sk-SK" dirty="0" err="1"/>
              <a:t>virus</a:t>
            </a:r>
            <a:r>
              <a:rPr lang="sk-SK" dirty="0"/>
              <a:t> </a:t>
            </a:r>
            <a:r>
              <a:rPr lang="sk-SK" dirty="0" err="1"/>
              <a:t>load</a:t>
            </a:r>
            <a:r>
              <a:rPr lang="sk-SK" dirty="0"/>
              <a:t> in </a:t>
            </a:r>
            <a:r>
              <a:rPr lang="sk-SK" dirty="0" err="1"/>
              <a:t>stables</a:t>
            </a:r>
            <a:r>
              <a:rPr lang="sk-SK" dirty="0"/>
              <a:t>, </a:t>
            </a:r>
            <a:r>
              <a:rPr lang="sk-SK" dirty="0" err="1"/>
              <a:t>number</a:t>
            </a:r>
            <a:r>
              <a:rPr lang="sk-SK" dirty="0"/>
              <a:t> of </a:t>
            </a:r>
            <a:r>
              <a:rPr lang="sk-SK" dirty="0" err="1"/>
              <a:t>possible</a:t>
            </a:r>
            <a:r>
              <a:rPr lang="sk-SK" dirty="0"/>
              <a:t> </a:t>
            </a:r>
            <a:r>
              <a:rPr lang="sk-SK" dirty="0" err="1"/>
              <a:t>infected</a:t>
            </a:r>
            <a:r>
              <a:rPr lang="sk-SK" dirty="0"/>
              <a:t> </a:t>
            </a:r>
            <a:r>
              <a:rPr lang="sk-SK" dirty="0" err="1"/>
              <a:t>animals</a:t>
            </a:r>
            <a:r>
              <a:rPr lang="sk-SK" dirty="0"/>
              <a:t> </a:t>
            </a:r>
            <a:r>
              <a:rPr lang="sk-SK" dirty="0" err="1"/>
              <a:t>etc</a:t>
            </a:r>
            <a:endParaRPr lang="sk-SK" dirty="0"/>
          </a:p>
        </p:txBody>
      </p:sp>
    </p:spTree>
    <p:extLst>
      <p:ext uri="{BB962C8B-B14F-4D97-AF65-F5344CB8AC3E}">
        <p14:creationId xmlns:p14="http://schemas.microsoft.com/office/powerpoint/2010/main" val="4142563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We</a:t>
            </a:r>
            <a:r>
              <a:rPr lang="sk-SK" dirty="0"/>
              <a:t> </a:t>
            </a:r>
            <a:r>
              <a:rPr lang="sk-SK" dirty="0" err="1"/>
              <a:t>established</a:t>
            </a:r>
            <a:r>
              <a:rPr lang="sk-SK" dirty="0"/>
              <a:t> </a:t>
            </a:r>
            <a:r>
              <a:rPr lang="sk-SK" dirty="0" err="1"/>
              <a:t>following</a:t>
            </a:r>
            <a:r>
              <a:rPr lang="sk-SK" dirty="0"/>
              <a:t> </a:t>
            </a:r>
            <a:r>
              <a:rPr lang="sk-SK" dirty="0" err="1"/>
              <a:t>Command</a:t>
            </a:r>
            <a:r>
              <a:rPr lang="sk-SK" dirty="0"/>
              <a:t> and </a:t>
            </a:r>
            <a:r>
              <a:rPr lang="sk-SK" dirty="0" err="1"/>
              <a:t>control</a:t>
            </a:r>
            <a:r>
              <a:rPr lang="sk-SK" dirty="0"/>
              <a:t> </a:t>
            </a:r>
            <a:r>
              <a:rPr lang="sk-SK" dirty="0" err="1"/>
              <a:t>bodies</a:t>
            </a:r>
            <a:r>
              <a:rPr lang="sk-SK" dirty="0"/>
              <a:t> – </a:t>
            </a:r>
          </a:p>
          <a:p>
            <a:r>
              <a:rPr lang="sk-SK" dirty="0"/>
              <a:t>National </a:t>
            </a:r>
            <a:r>
              <a:rPr lang="sk-SK" dirty="0" err="1"/>
              <a:t>anti</a:t>
            </a:r>
            <a:r>
              <a:rPr lang="sk-SK" dirty="0"/>
              <a:t> </a:t>
            </a:r>
            <a:r>
              <a:rPr lang="sk-SK" dirty="0" err="1"/>
              <a:t>epidemic</a:t>
            </a:r>
            <a:r>
              <a:rPr lang="sk-SK" dirty="0"/>
              <a:t> </a:t>
            </a:r>
            <a:r>
              <a:rPr lang="sk-SK" dirty="0" err="1"/>
              <a:t>committee</a:t>
            </a:r>
            <a:r>
              <a:rPr lang="sk-SK" dirty="0"/>
              <a:t> at </a:t>
            </a:r>
            <a:r>
              <a:rPr lang="sk-SK" dirty="0" err="1"/>
              <a:t>the</a:t>
            </a:r>
            <a:r>
              <a:rPr lang="sk-SK" dirty="0"/>
              <a:t> </a:t>
            </a:r>
            <a:r>
              <a:rPr lang="sk-SK" dirty="0" err="1"/>
              <a:t>governmentúministerial</a:t>
            </a:r>
            <a:r>
              <a:rPr lang="sk-SK" dirty="0"/>
              <a:t> level,</a:t>
            </a:r>
          </a:p>
          <a:p>
            <a:r>
              <a:rPr lang="sk-SK" dirty="0"/>
              <a:t>JOC in Bratislava at </a:t>
            </a:r>
            <a:r>
              <a:rPr lang="sk-SK" dirty="0" err="1"/>
              <a:t>the</a:t>
            </a:r>
            <a:r>
              <a:rPr lang="sk-SK" dirty="0"/>
              <a:t> General </a:t>
            </a:r>
            <a:r>
              <a:rPr lang="sk-SK" dirty="0" err="1"/>
              <a:t>Sraff</a:t>
            </a:r>
            <a:endParaRPr lang="sk-SK" dirty="0"/>
          </a:p>
          <a:p>
            <a:r>
              <a:rPr lang="sk-SK" dirty="0"/>
              <a:t>TOC in </a:t>
            </a:r>
            <a:r>
              <a:rPr lang="sk-SK" dirty="0" err="1"/>
              <a:t>affected</a:t>
            </a:r>
            <a:r>
              <a:rPr lang="sk-SK" dirty="0"/>
              <a:t> </a:t>
            </a:r>
            <a:r>
              <a:rPr lang="sk-SK" dirty="0" err="1"/>
              <a:t>area</a:t>
            </a:r>
            <a:r>
              <a:rPr lang="sk-SK" dirty="0"/>
              <a:t> and in </a:t>
            </a:r>
            <a:r>
              <a:rPr lang="sk-SK" dirty="0" err="1"/>
              <a:t>Ruzomberok</a:t>
            </a:r>
            <a:endParaRPr lang="sk-SK" dirty="0"/>
          </a:p>
          <a:p>
            <a:r>
              <a:rPr lang="sk-SK" dirty="0"/>
              <a:t>In </a:t>
            </a:r>
            <a:r>
              <a:rPr lang="sk-SK" dirty="0" err="1"/>
              <a:t>military</a:t>
            </a:r>
            <a:r>
              <a:rPr lang="sk-SK" dirty="0"/>
              <a:t> </a:t>
            </a:r>
            <a:r>
              <a:rPr lang="sk-SK" dirty="0" err="1"/>
              <a:t>it</a:t>
            </a:r>
            <a:r>
              <a:rPr lang="sk-SK" dirty="0"/>
              <a:t> </a:t>
            </a:r>
            <a:r>
              <a:rPr lang="sk-SK" dirty="0" err="1"/>
              <a:t>was</a:t>
            </a:r>
            <a:r>
              <a:rPr lang="sk-SK" dirty="0"/>
              <a:t> </a:t>
            </a:r>
            <a:r>
              <a:rPr lang="sk-SK" dirty="0" err="1"/>
              <a:t>taken</a:t>
            </a:r>
            <a:r>
              <a:rPr lang="sk-SK" dirty="0"/>
              <a:t> as a </a:t>
            </a:r>
            <a:r>
              <a:rPr lang="sk-SK" dirty="0" err="1"/>
              <a:t>standard</a:t>
            </a:r>
            <a:r>
              <a:rPr lang="sk-SK" dirty="0"/>
              <a:t> </a:t>
            </a:r>
            <a:r>
              <a:rPr lang="sk-SK" dirty="0" err="1"/>
              <a:t>operation</a:t>
            </a:r>
            <a:r>
              <a:rPr lang="sk-SK" dirty="0"/>
              <a:t>, </a:t>
            </a:r>
            <a:r>
              <a:rPr lang="sk-SK" dirty="0" err="1"/>
              <a:t>with</a:t>
            </a:r>
            <a:r>
              <a:rPr lang="sk-SK" dirty="0"/>
              <a:t> </a:t>
            </a:r>
            <a:r>
              <a:rPr lang="sk-SK" dirty="0" err="1"/>
              <a:t>Land</a:t>
            </a:r>
            <a:r>
              <a:rPr lang="sk-SK" dirty="0"/>
              <a:t> </a:t>
            </a:r>
            <a:r>
              <a:rPr lang="sk-SK" dirty="0" err="1"/>
              <a:t>Forces</a:t>
            </a:r>
            <a:r>
              <a:rPr lang="sk-SK" dirty="0"/>
              <a:t> </a:t>
            </a:r>
            <a:r>
              <a:rPr lang="sk-SK" dirty="0" err="1"/>
              <a:t>were</a:t>
            </a:r>
            <a:r>
              <a:rPr lang="sk-SK" dirty="0"/>
              <a:t> </a:t>
            </a:r>
            <a:r>
              <a:rPr lang="sk-SK" dirty="0" err="1"/>
              <a:t>the</a:t>
            </a:r>
            <a:r>
              <a:rPr lang="sk-SK" dirty="0"/>
              <a:t> </a:t>
            </a:r>
            <a:r>
              <a:rPr lang="sk-SK" dirty="0" err="1"/>
              <a:t>main</a:t>
            </a:r>
            <a:r>
              <a:rPr lang="sk-SK" dirty="0"/>
              <a:t> body to </a:t>
            </a:r>
            <a:r>
              <a:rPr lang="sk-SK" dirty="0" err="1"/>
              <a:t>organize</a:t>
            </a:r>
            <a:r>
              <a:rPr lang="sk-SK" dirty="0"/>
              <a:t> , </a:t>
            </a:r>
            <a:r>
              <a:rPr lang="sk-SK" dirty="0" err="1"/>
              <a:t>issued</a:t>
            </a:r>
            <a:r>
              <a:rPr lang="sk-SK" dirty="0"/>
              <a:t> </a:t>
            </a:r>
            <a:r>
              <a:rPr lang="sk-SK" dirty="0" err="1"/>
              <a:t>Operation</a:t>
            </a:r>
            <a:r>
              <a:rPr lang="sk-SK" dirty="0"/>
              <a:t> </a:t>
            </a:r>
            <a:r>
              <a:rPr lang="sk-SK" dirty="0" err="1"/>
              <a:t>Order</a:t>
            </a:r>
            <a:r>
              <a:rPr lang="sk-SK" dirty="0"/>
              <a:t>, </a:t>
            </a:r>
            <a:r>
              <a:rPr lang="sk-SK" dirty="0" err="1"/>
              <a:t>Fragmentary</a:t>
            </a:r>
            <a:r>
              <a:rPr lang="sk-SK" dirty="0"/>
              <a:t> </a:t>
            </a:r>
            <a:r>
              <a:rPr lang="sk-SK" dirty="0" err="1"/>
              <a:t>Orders</a:t>
            </a:r>
            <a:r>
              <a:rPr lang="sk-SK" dirty="0"/>
              <a:t>, </a:t>
            </a:r>
            <a:r>
              <a:rPr lang="sk-SK" dirty="0" err="1"/>
              <a:t>other</a:t>
            </a:r>
            <a:r>
              <a:rPr lang="sk-SK" dirty="0"/>
              <a:t> </a:t>
            </a:r>
            <a:r>
              <a:rPr lang="sk-SK" dirty="0" err="1"/>
              <a:t>Forces</a:t>
            </a:r>
            <a:r>
              <a:rPr lang="sk-SK" dirty="0"/>
              <a:t> </a:t>
            </a:r>
            <a:r>
              <a:rPr lang="sk-SK" dirty="0" err="1"/>
              <a:t>were</a:t>
            </a:r>
            <a:r>
              <a:rPr lang="sk-SK" dirty="0"/>
              <a:t> to </a:t>
            </a:r>
            <a:r>
              <a:rPr lang="sk-SK" dirty="0" err="1"/>
              <a:t>support</a:t>
            </a:r>
            <a:r>
              <a:rPr lang="sk-SK" dirty="0"/>
              <a:t> </a:t>
            </a:r>
            <a:r>
              <a:rPr lang="sk-SK" dirty="0" err="1"/>
              <a:t>them</a:t>
            </a:r>
            <a:endParaRPr lang="sk-SK" dirty="0"/>
          </a:p>
        </p:txBody>
      </p:sp>
    </p:spTree>
    <p:extLst>
      <p:ext uri="{BB962C8B-B14F-4D97-AF65-F5344CB8AC3E}">
        <p14:creationId xmlns:p14="http://schemas.microsoft.com/office/powerpoint/2010/main" val="26419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A </a:t>
            </a:r>
            <a:r>
              <a:rPr lang="sk-SK" dirty="0" err="1"/>
              <a:t>lot</a:t>
            </a:r>
            <a:r>
              <a:rPr lang="sk-SK" dirty="0"/>
              <a:t> of </a:t>
            </a:r>
            <a:r>
              <a:rPr lang="sk-SK" dirty="0" err="1"/>
              <a:t>disinfection</a:t>
            </a:r>
            <a:r>
              <a:rPr lang="sk-SK" dirty="0"/>
              <a:t> </a:t>
            </a:r>
            <a:r>
              <a:rPr lang="sk-SK" dirty="0" err="1"/>
              <a:t>was</a:t>
            </a:r>
            <a:r>
              <a:rPr lang="sk-SK" dirty="0"/>
              <a:t> done, </a:t>
            </a:r>
            <a:r>
              <a:rPr lang="sk-SK" dirty="0" err="1"/>
              <a:t>we</a:t>
            </a:r>
            <a:r>
              <a:rPr lang="sk-SK" dirty="0"/>
              <a:t> </a:t>
            </a:r>
            <a:r>
              <a:rPr lang="sk-SK" dirty="0" err="1"/>
              <a:t>were</a:t>
            </a:r>
            <a:r>
              <a:rPr lang="sk-SK" dirty="0"/>
              <a:t> in </a:t>
            </a:r>
            <a:r>
              <a:rPr lang="sk-SK" dirty="0" err="1"/>
              <a:t>charge</a:t>
            </a:r>
            <a:r>
              <a:rPr lang="sk-SK" dirty="0"/>
              <a:t> to </a:t>
            </a:r>
            <a:r>
              <a:rPr lang="sk-SK" dirty="0" err="1"/>
              <a:t>establish</a:t>
            </a:r>
            <a:r>
              <a:rPr lang="sk-SK" dirty="0"/>
              <a:t> </a:t>
            </a:r>
            <a:r>
              <a:rPr lang="sk-SK" dirty="0" err="1"/>
              <a:t>disinfection</a:t>
            </a:r>
            <a:r>
              <a:rPr lang="sk-SK" dirty="0"/>
              <a:t> site, </a:t>
            </a:r>
            <a:r>
              <a:rPr lang="sk-SK" dirty="0" err="1"/>
              <a:t>start</a:t>
            </a:r>
            <a:r>
              <a:rPr lang="sk-SK" dirty="0"/>
              <a:t> </a:t>
            </a:r>
            <a:r>
              <a:rPr lang="sk-SK" dirty="0" err="1"/>
              <a:t>procedures</a:t>
            </a:r>
            <a:r>
              <a:rPr lang="sk-SK" dirty="0"/>
              <a:t>, </a:t>
            </a:r>
            <a:r>
              <a:rPr lang="sk-SK" dirty="0" err="1"/>
              <a:t>have</a:t>
            </a:r>
            <a:r>
              <a:rPr lang="sk-SK" dirty="0"/>
              <a:t> </a:t>
            </a:r>
            <a:r>
              <a:rPr lang="sk-SK" dirty="0" err="1"/>
              <a:t>permanent</a:t>
            </a:r>
            <a:r>
              <a:rPr lang="sk-SK" dirty="0"/>
              <a:t> </a:t>
            </a:r>
            <a:r>
              <a:rPr lang="sk-SK" dirty="0" err="1"/>
              <a:t>supervision</a:t>
            </a:r>
            <a:r>
              <a:rPr lang="sk-SK" dirty="0"/>
              <a:t> </a:t>
            </a:r>
            <a:r>
              <a:rPr lang="sk-SK" dirty="0" err="1"/>
              <a:t>about</a:t>
            </a:r>
            <a:r>
              <a:rPr lang="sk-SK" dirty="0"/>
              <a:t> </a:t>
            </a:r>
            <a:r>
              <a:rPr lang="sk-SK" dirty="0" err="1"/>
              <a:t>everything</a:t>
            </a:r>
            <a:r>
              <a:rPr lang="sk-SK" dirty="0"/>
              <a:t>  </a:t>
            </a:r>
            <a:r>
              <a:rPr lang="sk-SK" dirty="0" err="1"/>
              <a:t>concerning</a:t>
            </a:r>
            <a:r>
              <a:rPr lang="sk-SK" dirty="0"/>
              <a:t> </a:t>
            </a:r>
            <a:r>
              <a:rPr lang="sk-SK" dirty="0" err="1"/>
              <a:t>the</a:t>
            </a:r>
            <a:r>
              <a:rPr lang="sk-SK" dirty="0"/>
              <a:t> </a:t>
            </a:r>
            <a:r>
              <a:rPr lang="sk-SK" dirty="0" err="1"/>
              <a:t>disinfection</a:t>
            </a:r>
            <a:r>
              <a:rPr lang="sk-SK" dirty="0"/>
              <a:t>.</a:t>
            </a:r>
          </a:p>
          <a:p>
            <a:r>
              <a:rPr lang="sk-SK" dirty="0" err="1"/>
              <a:t>The</a:t>
            </a:r>
            <a:r>
              <a:rPr lang="sk-SK" dirty="0"/>
              <a:t> </a:t>
            </a:r>
            <a:r>
              <a:rPr lang="sk-SK" dirty="0" err="1"/>
              <a:t>other</a:t>
            </a:r>
            <a:r>
              <a:rPr lang="sk-SK" dirty="0"/>
              <a:t> </a:t>
            </a:r>
            <a:r>
              <a:rPr lang="sk-SK" dirty="0" err="1"/>
              <a:t>main</a:t>
            </a:r>
            <a:r>
              <a:rPr lang="sk-SK" dirty="0"/>
              <a:t> </a:t>
            </a:r>
            <a:r>
              <a:rPr lang="sk-SK" dirty="0" err="1"/>
              <a:t>players</a:t>
            </a:r>
            <a:r>
              <a:rPr lang="sk-SK" dirty="0"/>
              <a:t> </a:t>
            </a:r>
            <a:r>
              <a:rPr lang="sk-SK" dirty="0" err="1"/>
              <a:t>were</a:t>
            </a:r>
            <a:r>
              <a:rPr lang="sk-SK" dirty="0"/>
              <a:t> CBRN </a:t>
            </a:r>
            <a:r>
              <a:rPr lang="sk-SK" dirty="0" err="1"/>
              <a:t>battalion</a:t>
            </a:r>
            <a:r>
              <a:rPr lang="sk-SK" dirty="0"/>
              <a:t> and </a:t>
            </a:r>
            <a:r>
              <a:rPr lang="sk-SK" dirty="0" err="1"/>
              <a:t>firefighters</a:t>
            </a:r>
            <a:endParaRPr lang="sk-SK" dirty="0"/>
          </a:p>
          <a:p>
            <a:endParaRPr lang="sk-SK" dirty="0"/>
          </a:p>
          <a:p>
            <a:r>
              <a:rPr lang="sk-SK" dirty="0" err="1"/>
              <a:t>Tons</a:t>
            </a:r>
            <a:r>
              <a:rPr lang="sk-SK" dirty="0"/>
              <a:t>  of </a:t>
            </a:r>
            <a:r>
              <a:rPr lang="sk-SK" dirty="0" err="1"/>
              <a:t>PPEs</a:t>
            </a:r>
            <a:r>
              <a:rPr lang="sk-SK" dirty="0"/>
              <a:t>, </a:t>
            </a:r>
            <a:r>
              <a:rPr lang="sk-SK" dirty="0" err="1"/>
              <a:t>disinfectants</a:t>
            </a:r>
            <a:r>
              <a:rPr lang="sk-SK" dirty="0"/>
              <a:t> </a:t>
            </a:r>
            <a:r>
              <a:rPr lang="sk-SK" dirty="0" err="1"/>
              <a:t>were</a:t>
            </a:r>
            <a:r>
              <a:rPr lang="sk-SK" dirty="0"/>
              <a:t> </a:t>
            </a:r>
            <a:r>
              <a:rPr lang="sk-SK" dirty="0" err="1"/>
              <a:t>distributed</a:t>
            </a:r>
            <a:r>
              <a:rPr lang="sk-SK" dirty="0"/>
              <a:t> – </a:t>
            </a:r>
            <a:r>
              <a:rPr lang="sk-SK" dirty="0" err="1"/>
              <a:t>it</a:t>
            </a:r>
            <a:r>
              <a:rPr lang="sk-SK" dirty="0"/>
              <a:t> </a:t>
            </a:r>
            <a:r>
              <a:rPr lang="sk-SK" dirty="0" err="1"/>
              <a:t>was</a:t>
            </a:r>
            <a:r>
              <a:rPr lang="sk-SK" dirty="0"/>
              <a:t> </a:t>
            </a:r>
            <a:r>
              <a:rPr lang="sk-SK" dirty="0" err="1"/>
              <a:t>responsibility</a:t>
            </a:r>
            <a:r>
              <a:rPr lang="sk-SK" dirty="0"/>
              <a:t> of </a:t>
            </a:r>
            <a:r>
              <a:rPr lang="sk-SK" dirty="0" err="1"/>
              <a:t>our</a:t>
            </a:r>
            <a:r>
              <a:rPr lang="sk-SK" dirty="0"/>
              <a:t> MEDLOG in Liptovsky </a:t>
            </a:r>
            <a:r>
              <a:rPr lang="sk-SK" dirty="0" err="1"/>
              <a:t>Mikulas</a:t>
            </a:r>
            <a:endParaRPr lang="sk-SK" dirty="0"/>
          </a:p>
        </p:txBody>
      </p:sp>
    </p:spTree>
    <p:extLst>
      <p:ext uri="{BB962C8B-B14F-4D97-AF65-F5344CB8AC3E}">
        <p14:creationId xmlns:p14="http://schemas.microsoft.com/office/powerpoint/2010/main" val="3042878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Military</a:t>
            </a:r>
            <a:r>
              <a:rPr lang="sk-SK" dirty="0"/>
              <a:t> </a:t>
            </a:r>
            <a:r>
              <a:rPr lang="sk-SK" dirty="0" err="1"/>
              <a:t>performed</a:t>
            </a:r>
            <a:r>
              <a:rPr lang="sk-SK" dirty="0"/>
              <a:t> </a:t>
            </a:r>
            <a:r>
              <a:rPr lang="sk-SK" dirty="0" err="1"/>
              <a:t>support</a:t>
            </a:r>
            <a:r>
              <a:rPr lang="sk-SK" dirty="0"/>
              <a:t> of </a:t>
            </a:r>
            <a:r>
              <a:rPr lang="sk-SK" dirty="0" err="1"/>
              <a:t>border</a:t>
            </a:r>
            <a:r>
              <a:rPr lang="sk-SK" dirty="0"/>
              <a:t> and </a:t>
            </a:r>
            <a:r>
              <a:rPr lang="sk-SK" dirty="0" err="1"/>
              <a:t>movement</a:t>
            </a:r>
            <a:r>
              <a:rPr lang="sk-SK" dirty="0"/>
              <a:t> </a:t>
            </a:r>
            <a:r>
              <a:rPr lang="sk-SK" dirty="0" err="1"/>
              <a:t>control</a:t>
            </a:r>
            <a:r>
              <a:rPr lang="sk-SK" dirty="0"/>
              <a:t> to Police </a:t>
            </a:r>
          </a:p>
          <a:p>
            <a:pPr marL="171450" indent="-171450">
              <a:buFontTx/>
              <a:buChar char="-"/>
            </a:pPr>
            <a:r>
              <a:rPr lang="sk-SK" dirty="0" err="1"/>
              <a:t>Drones</a:t>
            </a:r>
            <a:r>
              <a:rPr lang="sk-SK" dirty="0"/>
              <a:t> </a:t>
            </a:r>
          </a:p>
          <a:p>
            <a:pPr marL="171450" indent="-171450">
              <a:buFontTx/>
              <a:buChar char="-"/>
            </a:pPr>
            <a:r>
              <a:rPr lang="sk-SK" dirty="0" err="1"/>
              <a:t>Despite</a:t>
            </a:r>
            <a:r>
              <a:rPr lang="sk-SK" dirty="0"/>
              <a:t> </a:t>
            </a:r>
            <a:r>
              <a:rPr lang="sk-SK" dirty="0" err="1"/>
              <a:t>the</a:t>
            </a:r>
            <a:r>
              <a:rPr lang="sk-SK" dirty="0"/>
              <a:t> </a:t>
            </a:r>
            <a:r>
              <a:rPr lang="sk-SK" dirty="0" err="1"/>
              <a:t>situation</a:t>
            </a:r>
            <a:r>
              <a:rPr lang="sk-SK" dirty="0"/>
              <a:t> </a:t>
            </a:r>
            <a:r>
              <a:rPr lang="sk-SK" dirty="0" err="1"/>
              <a:t>some</a:t>
            </a:r>
            <a:r>
              <a:rPr lang="sk-SK" dirty="0"/>
              <a:t> </a:t>
            </a:r>
            <a:r>
              <a:rPr lang="sk-SK" dirty="0" err="1"/>
              <a:t>small</a:t>
            </a:r>
            <a:r>
              <a:rPr lang="sk-SK" dirty="0"/>
              <a:t> </a:t>
            </a:r>
            <a:r>
              <a:rPr lang="sk-SK" dirty="0" err="1"/>
              <a:t>farmers</a:t>
            </a:r>
            <a:r>
              <a:rPr lang="sk-SK" dirty="0"/>
              <a:t> </a:t>
            </a:r>
            <a:r>
              <a:rPr lang="sk-SK" dirty="0" err="1"/>
              <a:t>wanted</a:t>
            </a:r>
            <a:r>
              <a:rPr lang="sk-SK" dirty="0"/>
              <a:t> to </a:t>
            </a:r>
            <a:r>
              <a:rPr lang="sk-SK" dirty="0" err="1"/>
              <a:t>move</a:t>
            </a:r>
            <a:r>
              <a:rPr lang="sk-SK" dirty="0"/>
              <a:t> </a:t>
            </a:r>
            <a:r>
              <a:rPr lang="sk-SK" dirty="0" err="1"/>
              <a:t>animals</a:t>
            </a:r>
            <a:r>
              <a:rPr lang="sk-SK" dirty="0"/>
              <a:t> </a:t>
            </a:r>
            <a:r>
              <a:rPr lang="sk-SK" dirty="0" err="1"/>
              <a:t>from</a:t>
            </a:r>
            <a:r>
              <a:rPr lang="sk-SK" dirty="0"/>
              <a:t> </a:t>
            </a:r>
            <a:r>
              <a:rPr lang="sk-SK" dirty="0" err="1"/>
              <a:t>outbreak</a:t>
            </a:r>
            <a:r>
              <a:rPr lang="sk-SK" dirty="0"/>
              <a:t> </a:t>
            </a:r>
            <a:r>
              <a:rPr lang="sk-SK" dirty="0" err="1"/>
              <a:t>zone</a:t>
            </a:r>
            <a:r>
              <a:rPr lang="sk-SK" dirty="0"/>
              <a:t> to </a:t>
            </a:r>
            <a:r>
              <a:rPr lang="sk-SK" dirty="0" err="1"/>
              <a:t>clear</a:t>
            </a:r>
            <a:r>
              <a:rPr lang="sk-SK" dirty="0"/>
              <a:t> </a:t>
            </a:r>
            <a:r>
              <a:rPr lang="sk-SK" dirty="0" err="1"/>
              <a:t>area</a:t>
            </a:r>
            <a:r>
              <a:rPr lang="sk-SK" dirty="0"/>
              <a:t> – profit </a:t>
            </a:r>
            <a:r>
              <a:rPr lang="sk-SK" dirty="0" err="1"/>
              <a:t>from</a:t>
            </a:r>
            <a:r>
              <a:rPr lang="sk-SK" dirty="0"/>
              <a:t> </a:t>
            </a:r>
            <a:r>
              <a:rPr lang="sk-SK" dirty="0" err="1"/>
              <a:t>long</a:t>
            </a:r>
            <a:r>
              <a:rPr lang="sk-SK" dirty="0"/>
              <a:t> </a:t>
            </a:r>
            <a:r>
              <a:rPr lang="sk-SK" dirty="0" err="1"/>
              <a:t>time</a:t>
            </a:r>
            <a:r>
              <a:rPr lang="sk-SK" dirty="0"/>
              <a:t> </a:t>
            </a:r>
            <a:r>
              <a:rPr lang="sk-SK" dirty="0" err="1"/>
              <a:t>agreed</a:t>
            </a:r>
            <a:r>
              <a:rPr lang="sk-SK" dirty="0"/>
              <a:t> </a:t>
            </a:r>
            <a:r>
              <a:rPr lang="sk-SK" dirty="0" err="1"/>
              <a:t>contracts</a:t>
            </a:r>
            <a:r>
              <a:rPr lang="sk-SK" dirty="0"/>
              <a:t> </a:t>
            </a:r>
            <a:r>
              <a:rPr lang="sk-SK" dirty="0" err="1"/>
              <a:t>with</a:t>
            </a:r>
            <a:r>
              <a:rPr lang="sk-SK" dirty="0"/>
              <a:t> meat </a:t>
            </a:r>
            <a:r>
              <a:rPr lang="sk-SK" dirty="0" err="1"/>
              <a:t>producing</a:t>
            </a:r>
            <a:r>
              <a:rPr lang="sk-SK" dirty="0"/>
              <a:t> </a:t>
            </a:r>
            <a:r>
              <a:rPr lang="sk-SK" dirty="0" err="1"/>
              <a:t>companies</a:t>
            </a:r>
            <a:endParaRPr lang="sk-SK" dirty="0"/>
          </a:p>
          <a:p>
            <a:pPr marL="171450" indent="-171450">
              <a:buFontTx/>
              <a:buChar char="-"/>
            </a:pPr>
            <a:r>
              <a:rPr lang="sk-SK" dirty="0" err="1"/>
              <a:t>Border</a:t>
            </a:r>
            <a:r>
              <a:rPr lang="sk-SK" dirty="0"/>
              <a:t> </a:t>
            </a:r>
            <a:r>
              <a:rPr lang="sk-SK" dirty="0" err="1"/>
              <a:t>disinfection</a:t>
            </a:r>
            <a:r>
              <a:rPr lang="sk-SK" dirty="0"/>
              <a:t> – </a:t>
            </a:r>
            <a:r>
              <a:rPr lang="sk-SK" dirty="0" err="1"/>
              <a:t>firefighters</a:t>
            </a:r>
            <a:r>
              <a:rPr lang="sk-SK" dirty="0"/>
              <a:t> had </a:t>
            </a:r>
            <a:r>
              <a:rPr lang="sk-SK" dirty="0" err="1"/>
              <a:t>tons</a:t>
            </a:r>
            <a:r>
              <a:rPr lang="sk-SK" dirty="0"/>
              <a:t> of </a:t>
            </a:r>
            <a:r>
              <a:rPr lang="sk-SK" dirty="0" err="1"/>
              <a:t>disinfection</a:t>
            </a:r>
            <a:r>
              <a:rPr lang="sk-SK" dirty="0"/>
              <a:t> </a:t>
            </a:r>
            <a:r>
              <a:rPr lang="sk-SK" dirty="0" err="1"/>
              <a:t>with</a:t>
            </a:r>
            <a:r>
              <a:rPr lang="sk-SK" dirty="0"/>
              <a:t> </a:t>
            </a:r>
            <a:r>
              <a:rPr lang="sk-SK" dirty="0" err="1"/>
              <a:t>effective</a:t>
            </a:r>
            <a:r>
              <a:rPr lang="sk-SK" dirty="0"/>
              <a:t> </a:t>
            </a:r>
            <a:r>
              <a:rPr lang="sk-SK" dirty="0" err="1"/>
              <a:t>time</a:t>
            </a:r>
            <a:r>
              <a:rPr lang="sk-SK" dirty="0"/>
              <a:t> 30 </a:t>
            </a:r>
            <a:r>
              <a:rPr lang="sk-SK" dirty="0" err="1"/>
              <a:t>minutes</a:t>
            </a:r>
            <a:r>
              <a:rPr lang="sk-SK" dirty="0"/>
              <a:t> – in a </a:t>
            </a:r>
            <a:r>
              <a:rPr lang="sk-SK" dirty="0" err="1"/>
              <a:t>border</a:t>
            </a:r>
            <a:r>
              <a:rPr lang="sk-SK" dirty="0"/>
              <a:t> point </a:t>
            </a:r>
            <a:r>
              <a:rPr lang="sk-SK" dirty="0" err="1"/>
              <a:t>theat</a:t>
            </a:r>
            <a:r>
              <a:rPr lang="sk-SK" dirty="0"/>
              <a:t> </a:t>
            </a:r>
            <a:r>
              <a:rPr lang="sk-SK" dirty="0" err="1"/>
              <a:t>means</a:t>
            </a:r>
            <a:r>
              <a:rPr lang="sk-SK" dirty="0"/>
              <a:t> </a:t>
            </a:r>
            <a:r>
              <a:rPr lang="sk-SK" dirty="0" err="1"/>
              <a:t>the</a:t>
            </a:r>
            <a:r>
              <a:rPr lang="sk-SK" dirty="0"/>
              <a:t> </a:t>
            </a:r>
            <a:r>
              <a:rPr lang="sk-SK" dirty="0" err="1"/>
              <a:t>traffic</a:t>
            </a:r>
            <a:r>
              <a:rPr lang="sk-SK" dirty="0"/>
              <a:t> </a:t>
            </a:r>
            <a:r>
              <a:rPr lang="sk-SK" dirty="0" err="1"/>
              <a:t>jam</a:t>
            </a:r>
            <a:endParaRPr lang="sk-SK" dirty="0"/>
          </a:p>
        </p:txBody>
      </p:sp>
    </p:spTree>
    <p:extLst>
      <p:ext uri="{BB962C8B-B14F-4D97-AF65-F5344CB8AC3E}">
        <p14:creationId xmlns:p14="http://schemas.microsoft.com/office/powerpoint/2010/main" val="206046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In </a:t>
            </a:r>
            <a:r>
              <a:rPr lang="sk-SK" dirty="0" err="1"/>
              <a:t>the</a:t>
            </a:r>
            <a:r>
              <a:rPr lang="sk-SK" dirty="0"/>
              <a:t> </a:t>
            </a:r>
            <a:r>
              <a:rPr lang="sk-SK" dirty="0" err="1"/>
              <a:t>beginning</a:t>
            </a:r>
            <a:r>
              <a:rPr lang="sk-SK" dirty="0"/>
              <a:t> </a:t>
            </a:r>
            <a:r>
              <a:rPr lang="sk-SK" dirty="0" err="1"/>
              <a:t>the</a:t>
            </a:r>
            <a:r>
              <a:rPr lang="sk-SK" dirty="0"/>
              <a:t> state </a:t>
            </a:r>
            <a:r>
              <a:rPr lang="sk-SK" dirty="0" err="1"/>
              <a:t>authority</a:t>
            </a:r>
            <a:r>
              <a:rPr lang="sk-SK" dirty="0"/>
              <a:t> </a:t>
            </a:r>
            <a:r>
              <a:rPr lang="sk-SK" dirty="0" err="1"/>
              <a:t>decided</a:t>
            </a:r>
            <a:r>
              <a:rPr lang="sk-SK" dirty="0"/>
              <a:t> </a:t>
            </a:r>
            <a:r>
              <a:rPr lang="sk-SK" dirty="0" err="1"/>
              <a:t>that</a:t>
            </a:r>
            <a:r>
              <a:rPr lang="sk-SK" dirty="0"/>
              <a:t> </a:t>
            </a:r>
            <a:r>
              <a:rPr lang="sk-SK" dirty="0" err="1"/>
              <a:t>all</a:t>
            </a:r>
            <a:r>
              <a:rPr lang="sk-SK" dirty="0"/>
              <a:t> </a:t>
            </a:r>
            <a:r>
              <a:rPr lang="sk-SK" dirty="0" err="1"/>
              <a:t>susceptible</a:t>
            </a:r>
            <a:r>
              <a:rPr lang="sk-SK" dirty="0"/>
              <a:t> </a:t>
            </a:r>
            <a:r>
              <a:rPr lang="sk-SK" dirty="0" err="1"/>
              <a:t>animals</a:t>
            </a:r>
            <a:r>
              <a:rPr lang="sk-SK" dirty="0"/>
              <a:t> in </a:t>
            </a:r>
            <a:r>
              <a:rPr lang="sk-SK" dirty="0" err="1"/>
              <a:t>the</a:t>
            </a:r>
            <a:r>
              <a:rPr lang="sk-SK" dirty="0"/>
              <a:t> </a:t>
            </a:r>
            <a:r>
              <a:rPr lang="sk-SK" dirty="0" err="1"/>
              <a:t>farm</a:t>
            </a:r>
            <a:r>
              <a:rPr lang="sk-SK" dirty="0"/>
              <a:t> and </a:t>
            </a:r>
            <a:r>
              <a:rPr lang="sk-SK" dirty="0" err="1"/>
              <a:t>control</a:t>
            </a:r>
            <a:r>
              <a:rPr lang="sk-SK" dirty="0"/>
              <a:t> </a:t>
            </a:r>
            <a:r>
              <a:rPr lang="sk-SK" dirty="0" err="1"/>
              <a:t>zone</a:t>
            </a:r>
            <a:r>
              <a:rPr lang="sk-SK" dirty="0"/>
              <a:t> of 3 km in diameter </a:t>
            </a:r>
            <a:r>
              <a:rPr lang="sk-SK" dirty="0" err="1"/>
              <a:t>will</a:t>
            </a:r>
            <a:r>
              <a:rPr lang="sk-SK" dirty="0"/>
              <a:t> </a:t>
            </a:r>
            <a:r>
              <a:rPr lang="sk-SK" dirty="0" err="1"/>
              <a:t>be</a:t>
            </a:r>
            <a:r>
              <a:rPr lang="sk-SK" dirty="0"/>
              <a:t> </a:t>
            </a:r>
            <a:r>
              <a:rPr lang="sk-SK" dirty="0" err="1"/>
              <a:t>culled</a:t>
            </a:r>
            <a:r>
              <a:rPr lang="sk-SK" dirty="0"/>
              <a:t>. </a:t>
            </a:r>
          </a:p>
          <a:p>
            <a:r>
              <a:rPr lang="sk-SK" dirty="0"/>
              <a:t>10 km </a:t>
            </a:r>
            <a:r>
              <a:rPr lang="sk-SK" dirty="0" err="1"/>
              <a:t>surveillance</a:t>
            </a:r>
            <a:r>
              <a:rPr lang="sk-SK" dirty="0"/>
              <a:t> </a:t>
            </a:r>
            <a:r>
              <a:rPr lang="sk-SK" dirty="0" err="1"/>
              <a:t>zone</a:t>
            </a:r>
            <a:r>
              <a:rPr lang="sk-SK" dirty="0"/>
              <a:t> </a:t>
            </a:r>
            <a:r>
              <a:rPr lang="sk-SK" dirty="0" err="1"/>
              <a:t>was</a:t>
            </a:r>
            <a:r>
              <a:rPr lang="sk-SK" dirty="0"/>
              <a:t> </a:t>
            </a:r>
            <a:r>
              <a:rPr lang="sk-SK" dirty="0" err="1"/>
              <a:t>established</a:t>
            </a:r>
            <a:r>
              <a:rPr lang="sk-SK" dirty="0"/>
              <a:t>, </a:t>
            </a:r>
            <a:r>
              <a:rPr lang="sk-SK" dirty="0" err="1"/>
              <a:t>where</a:t>
            </a:r>
            <a:r>
              <a:rPr lang="sk-SK" dirty="0"/>
              <a:t> </a:t>
            </a:r>
            <a:r>
              <a:rPr lang="sk-SK" dirty="0" err="1"/>
              <a:t>all</a:t>
            </a:r>
            <a:r>
              <a:rPr lang="sk-SK" dirty="0"/>
              <a:t> </a:t>
            </a:r>
            <a:r>
              <a:rPr lang="sk-SK" dirty="0" err="1"/>
              <a:t>animals</a:t>
            </a:r>
            <a:r>
              <a:rPr lang="sk-SK" dirty="0"/>
              <a:t> </a:t>
            </a:r>
            <a:r>
              <a:rPr lang="sk-SK" dirty="0" err="1"/>
              <a:t>were</a:t>
            </a:r>
            <a:r>
              <a:rPr lang="sk-SK" dirty="0"/>
              <a:t> </a:t>
            </a:r>
            <a:r>
              <a:rPr lang="sk-SK" dirty="0" err="1"/>
              <a:t>tested</a:t>
            </a:r>
            <a:r>
              <a:rPr lang="sk-SK" dirty="0"/>
              <a:t>.</a:t>
            </a:r>
          </a:p>
          <a:p>
            <a:r>
              <a:rPr lang="sk-SK" dirty="0"/>
              <a:t>In a </a:t>
            </a:r>
            <a:r>
              <a:rPr lang="sk-SK" dirty="0" err="1"/>
              <a:t>few</a:t>
            </a:r>
            <a:r>
              <a:rPr lang="sk-SK" dirty="0"/>
              <a:t> </a:t>
            </a:r>
            <a:r>
              <a:rPr lang="sk-SK" dirty="0" err="1"/>
              <a:t>days</a:t>
            </a:r>
            <a:r>
              <a:rPr lang="sk-SK" dirty="0"/>
              <a:t> </a:t>
            </a:r>
            <a:r>
              <a:rPr lang="sk-SK" dirty="0" err="1"/>
              <a:t>after</a:t>
            </a:r>
            <a:r>
              <a:rPr lang="sk-SK" dirty="0"/>
              <a:t> a </a:t>
            </a:r>
            <a:r>
              <a:rPr lang="sk-SK" dirty="0" err="1"/>
              <a:t>huge</a:t>
            </a:r>
            <a:r>
              <a:rPr lang="sk-SK" dirty="0"/>
              <a:t> </a:t>
            </a:r>
            <a:r>
              <a:rPr lang="sk-SK" dirty="0" err="1"/>
              <a:t>protests</a:t>
            </a:r>
            <a:r>
              <a:rPr lang="sk-SK" dirty="0"/>
              <a:t> </a:t>
            </a:r>
            <a:r>
              <a:rPr lang="sk-SK" dirty="0" err="1"/>
              <a:t>from</a:t>
            </a:r>
            <a:r>
              <a:rPr lang="sk-SK" dirty="0"/>
              <a:t> </a:t>
            </a:r>
            <a:r>
              <a:rPr lang="sk-SK" dirty="0" err="1"/>
              <a:t>small</a:t>
            </a:r>
            <a:r>
              <a:rPr lang="sk-SK" dirty="0"/>
              <a:t> </a:t>
            </a:r>
            <a:r>
              <a:rPr lang="sk-SK" dirty="0" err="1"/>
              <a:t>farms</a:t>
            </a:r>
            <a:r>
              <a:rPr lang="sk-SK" dirty="0"/>
              <a:t> </a:t>
            </a:r>
            <a:r>
              <a:rPr lang="sk-SK" dirty="0" err="1"/>
              <a:t>it</a:t>
            </a:r>
            <a:r>
              <a:rPr lang="sk-SK" dirty="0"/>
              <a:t> </a:t>
            </a:r>
            <a:r>
              <a:rPr lang="sk-SK" dirty="0" err="1"/>
              <a:t>was</a:t>
            </a:r>
            <a:r>
              <a:rPr lang="sk-SK" dirty="0"/>
              <a:t> </a:t>
            </a:r>
            <a:r>
              <a:rPr lang="sk-SK" dirty="0" err="1"/>
              <a:t>changed</a:t>
            </a:r>
            <a:r>
              <a:rPr lang="sk-SK" dirty="0"/>
              <a:t> </a:t>
            </a:r>
            <a:r>
              <a:rPr lang="sk-SK" dirty="0" err="1"/>
              <a:t>that</a:t>
            </a:r>
            <a:r>
              <a:rPr lang="sk-SK" dirty="0"/>
              <a:t> </a:t>
            </a:r>
            <a:r>
              <a:rPr lang="sk-SK" dirty="0" err="1"/>
              <a:t>small</a:t>
            </a:r>
            <a:r>
              <a:rPr lang="sk-SK" dirty="0"/>
              <a:t> </a:t>
            </a:r>
            <a:r>
              <a:rPr lang="sk-SK" dirty="0" err="1"/>
              <a:t>farms</a:t>
            </a:r>
            <a:r>
              <a:rPr lang="sk-SK" dirty="0"/>
              <a:t> </a:t>
            </a:r>
            <a:r>
              <a:rPr lang="sk-SK" dirty="0" err="1"/>
              <a:t>will</a:t>
            </a:r>
            <a:r>
              <a:rPr lang="sk-SK" dirty="0"/>
              <a:t> </a:t>
            </a:r>
            <a:r>
              <a:rPr lang="sk-SK" dirty="0" err="1"/>
              <a:t>be</a:t>
            </a:r>
            <a:r>
              <a:rPr lang="sk-SK" dirty="0"/>
              <a:t> </a:t>
            </a:r>
            <a:r>
              <a:rPr lang="sk-SK" dirty="0" err="1"/>
              <a:t>monitored</a:t>
            </a:r>
            <a:r>
              <a:rPr lang="sk-SK" dirty="0"/>
              <a:t>, as </a:t>
            </a:r>
            <a:r>
              <a:rPr lang="sk-SK" dirty="0" err="1"/>
              <a:t>well</a:t>
            </a:r>
            <a:r>
              <a:rPr lang="sk-SK" dirty="0"/>
              <a:t>. </a:t>
            </a:r>
          </a:p>
          <a:p>
            <a:endParaRPr lang="sk-SK" dirty="0"/>
          </a:p>
          <a:p>
            <a:r>
              <a:rPr lang="sk-SK" dirty="0" err="1"/>
              <a:t>Psychological</a:t>
            </a:r>
            <a:r>
              <a:rPr lang="sk-SK" dirty="0"/>
              <a:t> </a:t>
            </a:r>
            <a:r>
              <a:rPr lang="sk-SK" dirty="0" err="1"/>
              <a:t>effect</a:t>
            </a:r>
            <a:r>
              <a:rPr lang="sk-SK" dirty="0"/>
              <a:t> – </a:t>
            </a:r>
            <a:r>
              <a:rPr lang="sk-SK" dirty="0" err="1"/>
              <a:t>vets</a:t>
            </a:r>
            <a:r>
              <a:rPr lang="sk-SK" dirty="0"/>
              <a:t> &amp; </a:t>
            </a:r>
            <a:r>
              <a:rPr lang="sk-SK" dirty="0" err="1"/>
              <a:t>butchers</a:t>
            </a:r>
            <a:endParaRPr lang="sk-SK" dirty="0"/>
          </a:p>
          <a:p>
            <a:endParaRPr lang="sk-SK" dirty="0"/>
          </a:p>
        </p:txBody>
      </p:sp>
    </p:spTree>
    <p:extLst>
      <p:ext uri="{BB962C8B-B14F-4D97-AF65-F5344CB8AC3E}">
        <p14:creationId xmlns:p14="http://schemas.microsoft.com/office/powerpoint/2010/main" val="3221605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We</a:t>
            </a:r>
            <a:r>
              <a:rPr lang="sk-SK" dirty="0"/>
              <a:t> </a:t>
            </a:r>
            <a:r>
              <a:rPr lang="sk-SK" dirty="0" err="1"/>
              <a:t>faced</a:t>
            </a:r>
            <a:r>
              <a:rPr lang="sk-SK" dirty="0"/>
              <a:t> </a:t>
            </a:r>
            <a:r>
              <a:rPr lang="sk-SK" dirty="0" err="1"/>
              <a:t>the</a:t>
            </a:r>
            <a:r>
              <a:rPr lang="sk-SK" dirty="0"/>
              <a:t> </a:t>
            </a:r>
            <a:r>
              <a:rPr lang="sk-SK" dirty="0" err="1"/>
              <a:t>situation</a:t>
            </a:r>
            <a:r>
              <a:rPr lang="sk-SK" dirty="0"/>
              <a:t> </a:t>
            </a:r>
            <a:r>
              <a:rPr lang="sk-SK" dirty="0" err="1"/>
              <a:t>that</a:t>
            </a:r>
            <a:r>
              <a:rPr lang="sk-SK" dirty="0"/>
              <a:t> ....... So </a:t>
            </a:r>
            <a:r>
              <a:rPr lang="sk-SK" dirty="0" err="1"/>
              <a:t>it</a:t>
            </a:r>
            <a:r>
              <a:rPr lang="sk-SK" dirty="0"/>
              <a:t> </a:t>
            </a:r>
            <a:r>
              <a:rPr lang="sk-SK" dirty="0" err="1"/>
              <a:t>was</a:t>
            </a:r>
            <a:r>
              <a:rPr lang="sk-SK" dirty="0"/>
              <a:t> </a:t>
            </a:r>
            <a:r>
              <a:rPr lang="sk-SK" dirty="0" err="1"/>
              <a:t>decided</a:t>
            </a:r>
            <a:r>
              <a:rPr lang="sk-SK" dirty="0"/>
              <a:t> </a:t>
            </a:r>
            <a:r>
              <a:rPr lang="sk-SK" dirty="0" err="1"/>
              <a:t>that</a:t>
            </a:r>
            <a:r>
              <a:rPr lang="sk-SK" dirty="0"/>
              <a:t> </a:t>
            </a:r>
            <a:r>
              <a:rPr lang="sk-SK" dirty="0" err="1"/>
              <a:t>we</a:t>
            </a:r>
            <a:r>
              <a:rPr lang="sk-SK" dirty="0"/>
              <a:t> </a:t>
            </a:r>
            <a:r>
              <a:rPr lang="sk-SK" dirty="0" err="1"/>
              <a:t>will</a:t>
            </a:r>
            <a:r>
              <a:rPr lang="sk-SK" dirty="0"/>
              <a:t> </a:t>
            </a:r>
            <a:r>
              <a:rPr lang="sk-SK" dirty="0" err="1"/>
              <a:t>follow</a:t>
            </a:r>
            <a:r>
              <a:rPr lang="sk-SK" dirty="0"/>
              <a:t> </a:t>
            </a:r>
            <a:r>
              <a:rPr lang="sk-SK" dirty="0" err="1"/>
              <a:t>the</a:t>
            </a:r>
            <a:r>
              <a:rPr lang="sk-SK" dirty="0"/>
              <a:t> HUN / UK </a:t>
            </a:r>
            <a:r>
              <a:rPr lang="sk-SK" dirty="0" err="1"/>
              <a:t>example</a:t>
            </a:r>
            <a:r>
              <a:rPr lang="sk-SK" dirty="0"/>
              <a:t> and </a:t>
            </a:r>
            <a:r>
              <a:rPr lang="sk-SK" dirty="0" err="1"/>
              <a:t>animals</a:t>
            </a:r>
            <a:r>
              <a:rPr lang="sk-SK" dirty="0"/>
              <a:t> </a:t>
            </a:r>
            <a:r>
              <a:rPr lang="sk-SK" dirty="0" err="1"/>
              <a:t>will</a:t>
            </a:r>
            <a:r>
              <a:rPr lang="sk-SK" dirty="0"/>
              <a:t> </a:t>
            </a:r>
            <a:r>
              <a:rPr lang="sk-SK" dirty="0" err="1"/>
              <a:t>be</a:t>
            </a:r>
            <a:r>
              <a:rPr lang="sk-SK" dirty="0"/>
              <a:t> </a:t>
            </a:r>
            <a:r>
              <a:rPr lang="sk-SK" dirty="0" err="1"/>
              <a:t>burried</a:t>
            </a:r>
            <a:r>
              <a:rPr lang="sk-SK" dirty="0"/>
              <a:t>.</a:t>
            </a:r>
          </a:p>
          <a:p>
            <a:r>
              <a:rPr lang="sk-SK" dirty="0"/>
              <a:t>And </a:t>
            </a:r>
            <a:r>
              <a:rPr lang="sk-SK" dirty="0" err="1"/>
              <a:t>it</a:t>
            </a:r>
            <a:r>
              <a:rPr lang="sk-SK" dirty="0"/>
              <a:t> </a:t>
            </a:r>
            <a:r>
              <a:rPr lang="sk-SK" dirty="0" err="1"/>
              <a:t>was</a:t>
            </a:r>
            <a:r>
              <a:rPr lang="sk-SK" dirty="0"/>
              <a:t> a </a:t>
            </a:r>
            <a:r>
              <a:rPr lang="sk-SK" dirty="0" err="1"/>
              <a:t>task</a:t>
            </a:r>
            <a:r>
              <a:rPr lang="sk-SK" dirty="0"/>
              <a:t> </a:t>
            </a:r>
            <a:r>
              <a:rPr lang="sk-SK" dirty="0" err="1"/>
              <a:t>for</a:t>
            </a:r>
            <a:r>
              <a:rPr lang="sk-SK" dirty="0"/>
              <a:t> </a:t>
            </a:r>
            <a:r>
              <a:rPr lang="sk-SK" dirty="0" err="1"/>
              <a:t>military</a:t>
            </a:r>
            <a:endParaRPr lang="sk-SK" dirty="0"/>
          </a:p>
        </p:txBody>
      </p:sp>
    </p:spTree>
    <p:extLst>
      <p:ext uri="{BB962C8B-B14F-4D97-AF65-F5344CB8AC3E}">
        <p14:creationId xmlns:p14="http://schemas.microsoft.com/office/powerpoint/2010/main" val="3322130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I </a:t>
            </a:r>
            <a:r>
              <a:rPr lang="sk-SK" dirty="0" err="1"/>
              <a:t>am</a:t>
            </a:r>
            <a:r>
              <a:rPr lang="sk-SK" dirty="0"/>
              <a:t> </a:t>
            </a:r>
            <a:r>
              <a:rPr lang="sk-SK" dirty="0" err="1"/>
              <a:t>not</a:t>
            </a:r>
            <a:r>
              <a:rPr lang="sk-SK" dirty="0"/>
              <a:t> </a:t>
            </a:r>
            <a:r>
              <a:rPr lang="sk-SK" dirty="0" err="1"/>
              <a:t>going</a:t>
            </a:r>
            <a:r>
              <a:rPr lang="sk-SK" dirty="0"/>
              <a:t> to  </a:t>
            </a:r>
            <a:r>
              <a:rPr lang="sk-SK" dirty="0" err="1"/>
              <a:t>repeat</a:t>
            </a:r>
            <a:r>
              <a:rPr lang="sk-SK" dirty="0"/>
              <a:t> </a:t>
            </a:r>
            <a:r>
              <a:rPr lang="sk-SK" dirty="0" err="1"/>
              <a:t>all</a:t>
            </a:r>
            <a:r>
              <a:rPr lang="sk-SK" dirty="0"/>
              <a:t> </a:t>
            </a:r>
            <a:r>
              <a:rPr lang="sk-SK" dirty="0" err="1"/>
              <a:t>facts</a:t>
            </a:r>
            <a:r>
              <a:rPr lang="sk-SK" dirty="0"/>
              <a:t> </a:t>
            </a:r>
            <a:r>
              <a:rPr lang="sk-SK" dirty="0" err="1"/>
              <a:t>you</a:t>
            </a:r>
            <a:r>
              <a:rPr lang="sk-SK" dirty="0"/>
              <a:t> </a:t>
            </a:r>
            <a:r>
              <a:rPr lang="sk-SK" dirty="0" err="1"/>
              <a:t>can</a:t>
            </a:r>
            <a:r>
              <a:rPr lang="sk-SK" dirty="0"/>
              <a:t> </a:t>
            </a:r>
            <a:r>
              <a:rPr lang="sk-SK" dirty="0" err="1"/>
              <a:t>find</a:t>
            </a:r>
            <a:r>
              <a:rPr lang="sk-SK" dirty="0"/>
              <a:t> in </a:t>
            </a:r>
            <a:r>
              <a:rPr lang="sk-SK" dirty="0" err="1"/>
              <a:t>books</a:t>
            </a:r>
            <a:r>
              <a:rPr lang="sk-SK" dirty="0"/>
              <a:t> or on web, I </a:t>
            </a:r>
            <a:r>
              <a:rPr lang="sk-SK" dirty="0" err="1"/>
              <a:t>will</a:t>
            </a:r>
            <a:r>
              <a:rPr lang="sk-SK" dirty="0"/>
              <a:t> </a:t>
            </a:r>
            <a:r>
              <a:rPr lang="sk-SK" dirty="0" err="1"/>
              <a:t>give</a:t>
            </a:r>
            <a:r>
              <a:rPr lang="sk-SK" dirty="0"/>
              <a:t> more </a:t>
            </a:r>
            <a:r>
              <a:rPr lang="sk-SK" dirty="0" err="1"/>
              <a:t>impact</a:t>
            </a:r>
            <a:r>
              <a:rPr lang="sk-SK" dirty="0"/>
              <a:t> on </a:t>
            </a:r>
            <a:r>
              <a:rPr lang="sk-SK" dirty="0" err="1"/>
              <a:t>our</a:t>
            </a:r>
            <a:r>
              <a:rPr lang="sk-SK" dirty="0"/>
              <a:t> </a:t>
            </a:r>
            <a:r>
              <a:rPr lang="sk-SK" dirty="0" err="1"/>
              <a:t>Lessons</a:t>
            </a:r>
            <a:r>
              <a:rPr lang="sk-SK" dirty="0"/>
              <a:t> </a:t>
            </a:r>
            <a:r>
              <a:rPr lang="sk-SK" dirty="0" err="1"/>
              <a:t>Learned</a:t>
            </a:r>
            <a:r>
              <a:rPr lang="sk-SK" dirty="0"/>
              <a:t>, </a:t>
            </a:r>
            <a:r>
              <a:rPr lang="sk-SK" dirty="0" err="1"/>
              <a:t>but</a:t>
            </a:r>
            <a:r>
              <a:rPr lang="sk-SK" dirty="0"/>
              <a:t> just a </a:t>
            </a:r>
            <a:r>
              <a:rPr lang="sk-SK" dirty="0" err="1"/>
              <a:t>few</a:t>
            </a:r>
            <a:r>
              <a:rPr lang="sk-SK" dirty="0"/>
              <a:t> </a:t>
            </a:r>
            <a:r>
              <a:rPr lang="sk-SK" dirty="0" err="1"/>
              <a:t>really</a:t>
            </a:r>
            <a:r>
              <a:rPr lang="sk-SK" dirty="0"/>
              <a:t> </a:t>
            </a:r>
            <a:r>
              <a:rPr lang="sk-SK" dirty="0" err="1"/>
              <a:t>basic</a:t>
            </a:r>
            <a:r>
              <a:rPr lang="sk-SK" dirty="0"/>
              <a:t> </a:t>
            </a:r>
            <a:r>
              <a:rPr lang="sk-SK" dirty="0" err="1"/>
              <a:t>information</a:t>
            </a:r>
            <a:r>
              <a:rPr lang="sk-SK" dirty="0"/>
              <a:t> are </a:t>
            </a:r>
            <a:r>
              <a:rPr lang="sk-SK" dirty="0" err="1"/>
              <a:t>needed</a:t>
            </a:r>
            <a:endParaRPr lang="sk-SK" dirty="0"/>
          </a:p>
        </p:txBody>
      </p:sp>
    </p:spTree>
    <p:extLst>
      <p:ext uri="{BB962C8B-B14F-4D97-AF65-F5344CB8AC3E}">
        <p14:creationId xmlns:p14="http://schemas.microsoft.com/office/powerpoint/2010/main" val="33282948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The</a:t>
            </a:r>
            <a:r>
              <a:rPr lang="sk-SK" dirty="0"/>
              <a:t> </a:t>
            </a:r>
            <a:r>
              <a:rPr lang="sk-SK" dirty="0" err="1"/>
              <a:t>first</a:t>
            </a:r>
            <a:r>
              <a:rPr lang="sk-SK" dirty="0"/>
              <a:t> </a:t>
            </a:r>
            <a:r>
              <a:rPr lang="sk-SK" dirty="0" err="1"/>
              <a:t>graveyard</a:t>
            </a:r>
            <a:r>
              <a:rPr lang="sk-SK" dirty="0"/>
              <a:t> </a:t>
            </a:r>
            <a:r>
              <a:rPr lang="sk-SK" dirty="0" err="1"/>
              <a:t>was</a:t>
            </a:r>
            <a:r>
              <a:rPr lang="sk-SK" dirty="0"/>
              <a:t> </a:t>
            </a:r>
            <a:r>
              <a:rPr lang="sk-SK" dirty="0" err="1"/>
              <a:t>created</a:t>
            </a:r>
            <a:r>
              <a:rPr lang="sk-SK" dirty="0"/>
              <a:t> in MTA Levice, cca 2 </a:t>
            </a:r>
            <a:r>
              <a:rPr lang="sk-SK" dirty="0" err="1"/>
              <a:t>hours</a:t>
            </a:r>
            <a:r>
              <a:rPr lang="sk-SK" dirty="0"/>
              <a:t> </a:t>
            </a:r>
            <a:r>
              <a:rPr lang="sk-SK" dirty="0" err="1"/>
              <a:t>drive</a:t>
            </a:r>
            <a:r>
              <a:rPr lang="sk-SK" dirty="0"/>
              <a:t> </a:t>
            </a:r>
            <a:r>
              <a:rPr lang="sk-SK" dirty="0" err="1"/>
              <a:t>from</a:t>
            </a:r>
            <a:r>
              <a:rPr lang="sk-SK" dirty="0"/>
              <a:t> </a:t>
            </a:r>
            <a:r>
              <a:rPr lang="sk-SK" dirty="0" err="1"/>
              <a:t>the</a:t>
            </a:r>
            <a:r>
              <a:rPr lang="sk-SK" dirty="0"/>
              <a:t> </a:t>
            </a:r>
            <a:r>
              <a:rPr lang="sk-SK" dirty="0" err="1"/>
              <a:t>outbreak</a:t>
            </a:r>
            <a:r>
              <a:rPr lang="sk-SK" dirty="0"/>
              <a:t> </a:t>
            </a:r>
            <a:r>
              <a:rPr lang="sk-SK" dirty="0" err="1"/>
              <a:t>location</a:t>
            </a:r>
            <a:r>
              <a:rPr lang="sk-SK" dirty="0"/>
              <a:t>. </a:t>
            </a:r>
            <a:r>
              <a:rPr lang="sk-SK" dirty="0" err="1"/>
              <a:t>Possible</a:t>
            </a:r>
            <a:r>
              <a:rPr lang="sk-SK" dirty="0"/>
              <a:t> </a:t>
            </a:r>
            <a:r>
              <a:rPr lang="sk-SK" dirty="0" err="1"/>
              <a:t>places</a:t>
            </a:r>
            <a:r>
              <a:rPr lang="sk-SK" dirty="0"/>
              <a:t> </a:t>
            </a:r>
            <a:r>
              <a:rPr lang="sk-SK" dirty="0" err="1"/>
              <a:t>located</a:t>
            </a:r>
            <a:r>
              <a:rPr lang="sk-SK" dirty="0"/>
              <a:t> </a:t>
            </a:r>
            <a:r>
              <a:rPr lang="sk-SK" dirty="0" err="1"/>
              <a:t>closer</a:t>
            </a:r>
            <a:r>
              <a:rPr lang="sk-SK" dirty="0"/>
              <a:t> </a:t>
            </a:r>
            <a:r>
              <a:rPr lang="sk-SK" dirty="0" err="1"/>
              <a:t>were</a:t>
            </a:r>
            <a:r>
              <a:rPr lang="sk-SK" dirty="0"/>
              <a:t> </a:t>
            </a:r>
            <a:r>
              <a:rPr lang="sk-SK" dirty="0" err="1"/>
              <a:t>not</a:t>
            </a:r>
            <a:r>
              <a:rPr lang="sk-SK" dirty="0"/>
              <a:t> </a:t>
            </a:r>
            <a:r>
              <a:rPr lang="sk-SK" dirty="0" err="1"/>
              <a:t>possible</a:t>
            </a:r>
            <a:r>
              <a:rPr lang="sk-SK" dirty="0"/>
              <a:t> to </a:t>
            </a:r>
            <a:r>
              <a:rPr lang="sk-SK" dirty="0" err="1"/>
              <a:t>use</a:t>
            </a:r>
            <a:r>
              <a:rPr lang="sk-SK" dirty="0"/>
              <a:t> </a:t>
            </a:r>
            <a:r>
              <a:rPr lang="sk-SK" dirty="0" err="1"/>
              <a:t>because</a:t>
            </a:r>
            <a:r>
              <a:rPr lang="sk-SK" dirty="0"/>
              <a:t> of </a:t>
            </a:r>
            <a:r>
              <a:rPr lang="sk-SK" dirty="0" err="1"/>
              <a:t>environmental</a:t>
            </a:r>
            <a:r>
              <a:rPr lang="sk-SK" dirty="0"/>
              <a:t> </a:t>
            </a:r>
            <a:r>
              <a:rPr lang="sk-SK" dirty="0" err="1"/>
              <a:t>conditions</a:t>
            </a:r>
            <a:r>
              <a:rPr lang="sk-SK" dirty="0"/>
              <a:t>. State </a:t>
            </a:r>
            <a:r>
              <a:rPr lang="sk-SK" dirty="0" err="1"/>
              <a:t>environmental</a:t>
            </a:r>
            <a:r>
              <a:rPr lang="sk-SK" dirty="0"/>
              <a:t> </a:t>
            </a:r>
            <a:r>
              <a:rPr lang="sk-SK" dirty="0" err="1"/>
              <a:t>authority</a:t>
            </a:r>
            <a:r>
              <a:rPr lang="sk-SK" dirty="0"/>
              <a:t> </a:t>
            </a:r>
            <a:r>
              <a:rPr lang="sk-SK" dirty="0" err="1"/>
              <a:t>must</a:t>
            </a:r>
            <a:r>
              <a:rPr lang="sk-SK" dirty="0"/>
              <a:t> </a:t>
            </a:r>
            <a:r>
              <a:rPr lang="sk-SK" dirty="0" err="1"/>
              <a:t>come</a:t>
            </a:r>
            <a:r>
              <a:rPr lang="sk-SK" dirty="0"/>
              <a:t> and </a:t>
            </a:r>
            <a:r>
              <a:rPr lang="sk-SK" dirty="0" err="1"/>
              <a:t>guarantee</a:t>
            </a:r>
            <a:r>
              <a:rPr lang="sk-SK" dirty="0"/>
              <a:t> </a:t>
            </a:r>
            <a:r>
              <a:rPr lang="sk-SK" dirty="0" err="1"/>
              <a:t>that</a:t>
            </a:r>
            <a:r>
              <a:rPr lang="sk-SK" dirty="0"/>
              <a:t> </a:t>
            </a:r>
            <a:r>
              <a:rPr lang="sk-SK" dirty="0" err="1"/>
              <a:t>the</a:t>
            </a:r>
            <a:r>
              <a:rPr lang="sk-SK" dirty="0"/>
              <a:t> </a:t>
            </a:r>
            <a:r>
              <a:rPr lang="sk-SK" dirty="0" err="1"/>
              <a:t>place</a:t>
            </a:r>
            <a:r>
              <a:rPr lang="sk-SK" dirty="0"/>
              <a:t> </a:t>
            </a:r>
            <a:r>
              <a:rPr lang="sk-SK" dirty="0" err="1"/>
              <a:t>is</a:t>
            </a:r>
            <a:r>
              <a:rPr lang="sk-SK" dirty="0"/>
              <a:t> OKAY </a:t>
            </a:r>
            <a:r>
              <a:rPr lang="sk-SK" dirty="0" err="1"/>
              <a:t>especially</a:t>
            </a:r>
            <a:r>
              <a:rPr lang="sk-SK" dirty="0"/>
              <a:t> in </a:t>
            </a:r>
            <a:r>
              <a:rPr lang="sk-SK" dirty="0" err="1"/>
              <a:t>regards</a:t>
            </a:r>
            <a:r>
              <a:rPr lang="sk-SK" dirty="0"/>
              <a:t> to </a:t>
            </a:r>
            <a:r>
              <a:rPr lang="sk-SK" dirty="0" err="1"/>
              <a:t>under</a:t>
            </a:r>
            <a:r>
              <a:rPr lang="sk-SK" dirty="0"/>
              <a:t> </a:t>
            </a:r>
            <a:r>
              <a:rPr lang="sk-SK" dirty="0" err="1"/>
              <a:t>surface</a:t>
            </a:r>
            <a:r>
              <a:rPr lang="sk-SK" dirty="0"/>
              <a:t> </a:t>
            </a:r>
            <a:r>
              <a:rPr lang="sk-SK" dirty="0" err="1"/>
              <a:t>water</a:t>
            </a:r>
            <a:r>
              <a:rPr lang="sk-SK" dirty="0"/>
              <a:t> </a:t>
            </a:r>
            <a:r>
              <a:rPr lang="sk-SK" dirty="0" err="1"/>
              <a:t>contamination</a:t>
            </a:r>
            <a:r>
              <a:rPr lang="sk-SK" dirty="0"/>
              <a:t>. </a:t>
            </a:r>
            <a:r>
              <a:rPr lang="sk-SK" dirty="0" err="1"/>
              <a:t>The</a:t>
            </a:r>
            <a:r>
              <a:rPr lang="sk-SK" dirty="0"/>
              <a:t> </a:t>
            </a:r>
            <a:r>
              <a:rPr lang="sk-SK" dirty="0" err="1"/>
              <a:t>place</a:t>
            </a:r>
            <a:r>
              <a:rPr lang="sk-SK" dirty="0"/>
              <a:t> </a:t>
            </a:r>
            <a:r>
              <a:rPr lang="sk-SK" dirty="0" err="1"/>
              <a:t>canot</a:t>
            </a:r>
            <a:r>
              <a:rPr lang="sk-SK" dirty="0"/>
              <a:t> </a:t>
            </a:r>
            <a:r>
              <a:rPr lang="sk-SK" dirty="0" err="1"/>
              <a:t>be</a:t>
            </a:r>
            <a:r>
              <a:rPr lang="sk-SK" dirty="0"/>
              <a:t> </a:t>
            </a:r>
            <a:r>
              <a:rPr lang="sk-SK" dirty="0" err="1"/>
              <a:t>rocky</a:t>
            </a:r>
            <a:r>
              <a:rPr lang="sk-SK" dirty="0"/>
              <a:t>, </a:t>
            </a:r>
            <a:r>
              <a:rPr lang="sk-SK" dirty="0" err="1"/>
              <a:t>must</a:t>
            </a:r>
            <a:r>
              <a:rPr lang="sk-SK" dirty="0"/>
              <a:t> </a:t>
            </a:r>
            <a:r>
              <a:rPr lang="sk-SK" dirty="0" err="1"/>
              <a:t>have</a:t>
            </a:r>
            <a:r>
              <a:rPr lang="sk-SK" dirty="0"/>
              <a:t> a </a:t>
            </a:r>
            <a:r>
              <a:rPr lang="sk-SK" dirty="0" err="1"/>
              <a:t>clay</a:t>
            </a:r>
            <a:r>
              <a:rPr lang="sk-SK" dirty="0"/>
              <a:t> </a:t>
            </a:r>
            <a:r>
              <a:rPr lang="sk-SK" dirty="0" err="1"/>
              <a:t>layer</a:t>
            </a:r>
            <a:r>
              <a:rPr lang="sk-SK" dirty="0"/>
              <a:t>, etc. And, of </a:t>
            </a:r>
            <a:r>
              <a:rPr lang="sk-SK" dirty="0" err="1"/>
              <a:t>course</a:t>
            </a:r>
            <a:r>
              <a:rPr lang="sk-SK" dirty="0"/>
              <a:t>, </a:t>
            </a:r>
            <a:r>
              <a:rPr lang="sk-SK" dirty="0" err="1"/>
              <a:t>out</a:t>
            </a:r>
            <a:r>
              <a:rPr lang="sk-SK" dirty="0"/>
              <a:t> of </a:t>
            </a:r>
            <a:r>
              <a:rPr lang="sk-SK" dirty="0" err="1"/>
              <a:t>public</a:t>
            </a:r>
            <a:endParaRPr lang="sk-SK" dirty="0"/>
          </a:p>
          <a:p>
            <a:endParaRPr lang="sk-SK" dirty="0"/>
          </a:p>
        </p:txBody>
      </p:sp>
    </p:spTree>
    <p:extLst>
      <p:ext uri="{BB962C8B-B14F-4D97-AF65-F5344CB8AC3E}">
        <p14:creationId xmlns:p14="http://schemas.microsoft.com/office/powerpoint/2010/main" val="74894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Our</a:t>
            </a:r>
            <a:r>
              <a:rPr lang="sk-SK" dirty="0"/>
              <a:t> </a:t>
            </a:r>
            <a:r>
              <a:rPr lang="sk-SK" dirty="0" err="1"/>
              <a:t>veterinary</a:t>
            </a:r>
            <a:r>
              <a:rPr lang="sk-SK" dirty="0"/>
              <a:t> </a:t>
            </a:r>
            <a:r>
              <a:rPr lang="sk-SK" dirty="0" err="1"/>
              <a:t>tasks</a:t>
            </a:r>
            <a:r>
              <a:rPr lang="sk-SK" dirty="0"/>
              <a:t> </a:t>
            </a:r>
            <a:r>
              <a:rPr lang="sk-SK" dirty="0" err="1"/>
              <a:t>were</a:t>
            </a:r>
            <a:r>
              <a:rPr lang="sk-SK" dirty="0"/>
              <a:t> to design </a:t>
            </a:r>
            <a:r>
              <a:rPr lang="sk-SK" dirty="0" err="1"/>
              <a:t>the</a:t>
            </a:r>
            <a:r>
              <a:rPr lang="sk-SK" dirty="0"/>
              <a:t> </a:t>
            </a:r>
            <a:r>
              <a:rPr lang="sk-SK" dirty="0" err="1"/>
              <a:t>grave</a:t>
            </a:r>
            <a:r>
              <a:rPr lang="sk-SK" dirty="0"/>
              <a:t>, </a:t>
            </a:r>
            <a:r>
              <a:rPr lang="sk-SK" dirty="0" err="1"/>
              <a:t>create</a:t>
            </a:r>
            <a:r>
              <a:rPr lang="sk-SK" dirty="0"/>
              <a:t> a </a:t>
            </a:r>
            <a:r>
              <a:rPr lang="sk-SK" dirty="0" err="1"/>
              <a:t>hygienic</a:t>
            </a:r>
            <a:r>
              <a:rPr lang="sk-SK" dirty="0"/>
              <a:t> </a:t>
            </a:r>
            <a:r>
              <a:rPr lang="sk-SK" dirty="0" err="1"/>
              <a:t>loop</a:t>
            </a:r>
            <a:r>
              <a:rPr lang="sk-SK" dirty="0"/>
              <a:t> so </a:t>
            </a:r>
            <a:r>
              <a:rPr lang="sk-SK" dirty="0" err="1"/>
              <a:t>that</a:t>
            </a:r>
            <a:r>
              <a:rPr lang="sk-SK" dirty="0"/>
              <a:t> no </a:t>
            </a:r>
            <a:r>
              <a:rPr lang="sk-SK" dirty="0" err="1"/>
              <a:t>contaminated</a:t>
            </a:r>
            <a:r>
              <a:rPr lang="sk-SK" dirty="0"/>
              <a:t> person, </a:t>
            </a:r>
            <a:r>
              <a:rPr lang="sk-SK" dirty="0" err="1"/>
              <a:t>car</a:t>
            </a:r>
            <a:r>
              <a:rPr lang="sk-SK" dirty="0"/>
              <a:t>, </a:t>
            </a:r>
            <a:r>
              <a:rPr lang="sk-SK" dirty="0" err="1"/>
              <a:t>material</a:t>
            </a:r>
            <a:r>
              <a:rPr lang="sk-SK" dirty="0"/>
              <a:t> </a:t>
            </a:r>
            <a:r>
              <a:rPr lang="sk-SK" dirty="0" err="1"/>
              <a:t>gets</a:t>
            </a:r>
            <a:r>
              <a:rPr lang="sk-SK" dirty="0"/>
              <a:t> </a:t>
            </a:r>
            <a:r>
              <a:rPr lang="sk-SK" dirty="0" err="1"/>
              <a:t>out</a:t>
            </a:r>
            <a:r>
              <a:rPr lang="sk-SK" dirty="0"/>
              <a:t> of </a:t>
            </a:r>
            <a:r>
              <a:rPr lang="sk-SK" dirty="0" err="1"/>
              <a:t>there</a:t>
            </a:r>
            <a:r>
              <a:rPr lang="sk-SK" dirty="0"/>
              <a:t>, to </a:t>
            </a:r>
            <a:r>
              <a:rPr lang="sk-SK" dirty="0" err="1"/>
              <a:t>control</a:t>
            </a:r>
            <a:r>
              <a:rPr lang="sk-SK" dirty="0"/>
              <a:t> </a:t>
            </a:r>
            <a:r>
              <a:rPr lang="sk-SK" dirty="0" err="1"/>
              <a:t>the</a:t>
            </a:r>
            <a:r>
              <a:rPr lang="sk-SK" dirty="0"/>
              <a:t> </a:t>
            </a:r>
            <a:r>
              <a:rPr lang="sk-SK" dirty="0" err="1"/>
              <a:t>disinfection</a:t>
            </a:r>
            <a:r>
              <a:rPr lang="sk-SK" dirty="0"/>
              <a:t> and </a:t>
            </a:r>
            <a:r>
              <a:rPr lang="sk-SK" dirty="0" err="1"/>
              <a:t>organize</a:t>
            </a:r>
            <a:r>
              <a:rPr lang="sk-SK" dirty="0"/>
              <a:t> </a:t>
            </a:r>
            <a:r>
              <a:rPr lang="sk-SK" dirty="0" err="1"/>
              <a:t>all</a:t>
            </a:r>
            <a:r>
              <a:rPr lang="sk-SK" dirty="0"/>
              <a:t> </a:t>
            </a:r>
            <a:r>
              <a:rPr lang="sk-SK" dirty="0" err="1"/>
              <a:t>the</a:t>
            </a:r>
            <a:r>
              <a:rPr lang="sk-SK" dirty="0"/>
              <a:t> </a:t>
            </a:r>
            <a:r>
              <a:rPr lang="sk-SK" dirty="0" err="1"/>
              <a:t>movement</a:t>
            </a:r>
            <a:r>
              <a:rPr lang="sk-SK" dirty="0"/>
              <a:t> </a:t>
            </a:r>
            <a:r>
              <a:rPr lang="sk-SK" dirty="0" err="1"/>
              <a:t>around</a:t>
            </a:r>
            <a:r>
              <a:rPr lang="sk-SK" dirty="0"/>
              <a:t> </a:t>
            </a:r>
            <a:r>
              <a:rPr lang="sk-SK" dirty="0" err="1"/>
              <a:t>the</a:t>
            </a:r>
            <a:r>
              <a:rPr lang="sk-SK" dirty="0"/>
              <a:t> </a:t>
            </a:r>
            <a:r>
              <a:rPr lang="sk-SK" dirty="0" err="1"/>
              <a:t>grave</a:t>
            </a:r>
            <a:r>
              <a:rPr lang="sk-SK" dirty="0"/>
              <a:t> </a:t>
            </a:r>
          </a:p>
        </p:txBody>
      </p:sp>
    </p:spTree>
    <p:extLst>
      <p:ext uri="{BB962C8B-B14F-4D97-AF65-F5344CB8AC3E}">
        <p14:creationId xmlns:p14="http://schemas.microsoft.com/office/powerpoint/2010/main" val="553272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Graves</a:t>
            </a:r>
            <a:r>
              <a:rPr lang="sk-SK" dirty="0"/>
              <a:t> </a:t>
            </a:r>
            <a:r>
              <a:rPr lang="sk-SK" dirty="0" err="1"/>
              <a:t>were</a:t>
            </a:r>
            <a:r>
              <a:rPr lang="sk-SK" dirty="0"/>
              <a:t> </a:t>
            </a:r>
            <a:r>
              <a:rPr lang="sk-SK" dirty="0" err="1"/>
              <a:t>designed</a:t>
            </a:r>
            <a:r>
              <a:rPr lang="sk-SK" dirty="0"/>
              <a:t> as </a:t>
            </a:r>
            <a:r>
              <a:rPr lang="sk-SK" dirty="0" err="1"/>
              <a:t>you</a:t>
            </a:r>
            <a:r>
              <a:rPr lang="sk-SK" dirty="0"/>
              <a:t> </a:t>
            </a:r>
            <a:r>
              <a:rPr lang="sk-SK" dirty="0" err="1"/>
              <a:t>can</a:t>
            </a:r>
            <a:r>
              <a:rPr lang="sk-SK" dirty="0"/>
              <a:t> </a:t>
            </a:r>
            <a:r>
              <a:rPr lang="sk-SK" dirty="0" err="1"/>
              <a:t>see</a:t>
            </a:r>
            <a:r>
              <a:rPr lang="sk-SK" dirty="0"/>
              <a:t> in </a:t>
            </a:r>
            <a:r>
              <a:rPr lang="sk-SK" dirty="0" err="1"/>
              <a:t>the</a:t>
            </a:r>
            <a:r>
              <a:rPr lang="sk-SK" dirty="0"/>
              <a:t> </a:t>
            </a:r>
            <a:r>
              <a:rPr lang="sk-SK" dirty="0" err="1"/>
              <a:t>picture</a:t>
            </a:r>
            <a:endParaRPr lang="sk-SK" dirty="0"/>
          </a:p>
          <a:p>
            <a:pPr marL="171450" indent="-171450">
              <a:buFontTx/>
              <a:buChar char="-"/>
            </a:pPr>
            <a:r>
              <a:rPr lang="sk-SK" dirty="0"/>
              <a:t>Min 2 </a:t>
            </a:r>
            <a:r>
              <a:rPr lang="sk-SK" dirty="0" err="1"/>
              <a:t>metres</a:t>
            </a:r>
            <a:r>
              <a:rPr lang="sk-SK" dirty="0"/>
              <a:t> </a:t>
            </a:r>
            <a:r>
              <a:rPr lang="sk-SK" dirty="0" err="1"/>
              <a:t>from</a:t>
            </a:r>
            <a:r>
              <a:rPr lang="sk-SK" dirty="0"/>
              <a:t> </a:t>
            </a:r>
            <a:r>
              <a:rPr lang="sk-SK" dirty="0" err="1"/>
              <a:t>undersurface</a:t>
            </a:r>
            <a:r>
              <a:rPr lang="sk-SK" dirty="0"/>
              <a:t> </a:t>
            </a:r>
            <a:r>
              <a:rPr lang="sk-SK" dirty="0" err="1"/>
              <a:t>water</a:t>
            </a:r>
            <a:r>
              <a:rPr lang="sk-SK" dirty="0"/>
              <a:t> </a:t>
            </a:r>
            <a:r>
              <a:rPr lang="sk-SK" dirty="0" err="1"/>
              <a:t>with</a:t>
            </a:r>
            <a:r>
              <a:rPr lang="sk-SK" dirty="0"/>
              <a:t> </a:t>
            </a:r>
            <a:r>
              <a:rPr lang="sk-SK" dirty="0" err="1"/>
              <a:t>clay</a:t>
            </a:r>
            <a:r>
              <a:rPr lang="sk-SK" dirty="0"/>
              <a:t> </a:t>
            </a:r>
            <a:r>
              <a:rPr lang="sk-SK" dirty="0" err="1"/>
              <a:t>layer</a:t>
            </a:r>
            <a:r>
              <a:rPr lang="sk-SK" dirty="0"/>
              <a:t> in </a:t>
            </a:r>
            <a:r>
              <a:rPr lang="sk-SK" dirty="0" err="1"/>
              <a:t>between</a:t>
            </a:r>
            <a:r>
              <a:rPr lang="sk-SK" dirty="0"/>
              <a:t>, 5-6 </a:t>
            </a:r>
            <a:r>
              <a:rPr lang="sk-SK" dirty="0" err="1"/>
              <a:t>metres</a:t>
            </a:r>
            <a:r>
              <a:rPr lang="sk-SK" dirty="0"/>
              <a:t> </a:t>
            </a:r>
            <a:r>
              <a:rPr lang="sk-SK" dirty="0" err="1"/>
              <a:t>deep</a:t>
            </a:r>
            <a:r>
              <a:rPr lang="sk-SK" dirty="0"/>
              <a:t>, </a:t>
            </a:r>
            <a:r>
              <a:rPr lang="sk-SK" dirty="0" err="1"/>
              <a:t>width</a:t>
            </a:r>
            <a:r>
              <a:rPr lang="sk-SK" dirty="0"/>
              <a:t> at </a:t>
            </a:r>
            <a:r>
              <a:rPr lang="sk-SK" dirty="0" err="1"/>
              <a:t>the</a:t>
            </a:r>
            <a:r>
              <a:rPr lang="sk-SK" dirty="0"/>
              <a:t> </a:t>
            </a:r>
            <a:r>
              <a:rPr lang="sk-SK" dirty="0" err="1"/>
              <a:t>bottom</a:t>
            </a:r>
            <a:r>
              <a:rPr lang="sk-SK" dirty="0"/>
              <a:t> 3 </a:t>
            </a:r>
            <a:r>
              <a:rPr lang="sk-SK" dirty="0" err="1"/>
              <a:t>metres</a:t>
            </a:r>
            <a:r>
              <a:rPr lang="sk-SK" dirty="0"/>
              <a:t>, 6-6,5 at </a:t>
            </a:r>
            <a:r>
              <a:rPr lang="sk-SK" dirty="0" err="1"/>
              <a:t>the</a:t>
            </a:r>
            <a:r>
              <a:rPr lang="sk-SK" dirty="0"/>
              <a:t> top, </a:t>
            </a:r>
            <a:r>
              <a:rPr lang="sk-SK" dirty="0" err="1"/>
              <a:t>place</a:t>
            </a:r>
            <a:r>
              <a:rPr lang="sk-SK" dirty="0"/>
              <a:t> </a:t>
            </a:r>
            <a:r>
              <a:rPr lang="sk-SK" dirty="0" err="1"/>
              <a:t>was</a:t>
            </a:r>
            <a:r>
              <a:rPr lang="sk-SK" dirty="0"/>
              <a:t> </a:t>
            </a:r>
            <a:r>
              <a:rPr lang="sk-SK" dirty="0" err="1"/>
              <a:t>covered</a:t>
            </a:r>
            <a:r>
              <a:rPr lang="sk-SK" dirty="0"/>
              <a:t> </a:t>
            </a:r>
            <a:r>
              <a:rPr lang="sk-SK" dirty="0" err="1"/>
              <a:t>with</a:t>
            </a:r>
            <a:r>
              <a:rPr lang="sk-SK" dirty="0"/>
              <a:t> a </a:t>
            </a:r>
            <a:r>
              <a:rPr lang="sk-SK" dirty="0" err="1"/>
              <a:t>soil</a:t>
            </a:r>
            <a:r>
              <a:rPr lang="sk-SK" dirty="0"/>
              <a:t> </a:t>
            </a:r>
            <a:r>
              <a:rPr lang="sk-SK" dirty="0" err="1"/>
              <a:t>hill</a:t>
            </a:r>
            <a:r>
              <a:rPr lang="sk-SK" dirty="0"/>
              <a:t> </a:t>
            </a:r>
            <a:r>
              <a:rPr lang="sk-SK" dirty="0" err="1"/>
              <a:t>up</a:t>
            </a:r>
            <a:r>
              <a:rPr lang="sk-SK" dirty="0"/>
              <a:t> to 2 </a:t>
            </a:r>
            <a:r>
              <a:rPr lang="sk-SK" dirty="0" err="1"/>
              <a:t>metres</a:t>
            </a:r>
            <a:r>
              <a:rPr lang="sk-SK" dirty="0"/>
              <a:t> </a:t>
            </a:r>
            <a:r>
              <a:rPr lang="sk-SK" dirty="0" err="1"/>
              <a:t>hign</a:t>
            </a:r>
            <a:r>
              <a:rPr lang="sk-SK" dirty="0"/>
              <a:t> in </a:t>
            </a:r>
            <a:r>
              <a:rPr lang="sk-SK" dirty="0" err="1"/>
              <a:t>the</a:t>
            </a:r>
            <a:r>
              <a:rPr lang="sk-SK" dirty="0"/>
              <a:t> </a:t>
            </a:r>
            <a:r>
              <a:rPr lang="sk-SK" dirty="0" err="1"/>
              <a:t>middle</a:t>
            </a:r>
            <a:r>
              <a:rPr lang="sk-SK" dirty="0"/>
              <a:t>.</a:t>
            </a:r>
          </a:p>
          <a:p>
            <a:pPr marL="171450" indent="-171450">
              <a:buFontTx/>
              <a:buChar char="-"/>
            </a:pPr>
            <a:r>
              <a:rPr lang="sk-SK" dirty="0" err="1"/>
              <a:t>Grave</a:t>
            </a:r>
            <a:r>
              <a:rPr lang="sk-SK" dirty="0"/>
              <a:t> </a:t>
            </a:r>
            <a:r>
              <a:rPr lang="sk-SK" dirty="0" err="1"/>
              <a:t>were</a:t>
            </a:r>
            <a:r>
              <a:rPr lang="sk-SK" dirty="0"/>
              <a:t> more </a:t>
            </a:r>
            <a:r>
              <a:rPr lang="sk-SK" dirty="0" err="1"/>
              <a:t>like</a:t>
            </a:r>
            <a:r>
              <a:rPr lang="sk-SK" dirty="0"/>
              <a:t> </a:t>
            </a:r>
            <a:r>
              <a:rPr lang="sk-SK" dirty="0" err="1"/>
              <a:t>ditches</a:t>
            </a:r>
            <a:r>
              <a:rPr lang="sk-SK" dirty="0"/>
              <a:t>, cca 50 </a:t>
            </a:r>
            <a:r>
              <a:rPr lang="sk-SK" dirty="0" err="1"/>
              <a:t>meters</a:t>
            </a:r>
            <a:r>
              <a:rPr lang="sk-SK" dirty="0"/>
              <a:t> </a:t>
            </a:r>
            <a:r>
              <a:rPr lang="sk-SK" dirty="0" err="1"/>
              <a:t>long</a:t>
            </a:r>
            <a:endParaRPr lang="sk-SK" dirty="0"/>
          </a:p>
        </p:txBody>
      </p:sp>
    </p:spTree>
    <p:extLst>
      <p:ext uri="{BB962C8B-B14F-4D97-AF65-F5344CB8AC3E}">
        <p14:creationId xmlns:p14="http://schemas.microsoft.com/office/powerpoint/2010/main" val="556826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18533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1130861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3678811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129331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7 </a:t>
            </a:r>
            <a:r>
              <a:rPr lang="sk-SK" dirty="0" err="1"/>
              <a:t>Serotypes</a:t>
            </a:r>
            <a:r>
              <a:rPr lang="sk-SK" dirty="0"/>
              <a:t> A, O, C, SAT 1, 2,3 and </a:t>
            </a:r>
            <a:r>
              <a:rPr lang="sk-SK" dirty="0" err="1"/>
              <a:t>Asia</a:t>
            </a:r>
            <a:r>
              <a:rPr lang="sk-SK" dirty="0"/>
              <a:t> 1. </a:t>
            </a:r>
          </a:p>
          <a:p>
            <a:r>
              <a:rPr lang="sk-SK" dirty="0" err="1"/>
              <a:t>The</a:t>
            </a:r>
            <a:r>
              <a:rPr lang="sk-SK" dirty="0"/>
              <a:t> </a:t>
            </a:r>
            <a:r>
              <a:rPr lang="sk-SK" dirty="0" err="1"/>
              <a:t>outbreak</a:t>
            </a:r>
            <a:r>
              <a:rPr lang="sk-SK" dirty="0"/>
              <a:t> in SVK as </a:t>
            </a:r>
            <a:r>
              <a:rPr lang="sk-SK" dirty="0" err="1"/>
              <a:t>confirmed</a:t>
            </a:r>
            <a:r>
              <a:rPr lang="sk-SK" dirty="0"/>
              <a:t> by DNA </a:t>
            </a:r>
            <a:r>
              <a:rPr lang="sk-SK" dirty="0" err="1"/>
              <a:t>sequencing</a:t>
            </a:r>
            <a:r>
              <a:rPr lang="sk-SK" dirty="0"/>
              <a:t> </a:t>
            </a:r>
            <a:r>
              <a:rPr lang="sk-SK" dirty="0" err="1"/>
              <a:t>was</a:t>
            </a:r>
            <a:r>
              <a:rPr lang="sk-SK" dirty="0"/>
              <a:t> </a:t>
            </a:r>
            <a:r>
              <a:rPr lang="sk-SK" dirty="0" err="1"/>
              <a:t>caused</a:t>
            </a:r>
            <a:r>
              <a:rPr lang="sk-SK" dirty="0"/>
              <a:t> by </a:t>
            </a:r>
            <a:r>
              <a:rPr lang="sk-SK" dirty="0" err="1"/>
              <a:t>serotype</a:t>
            </a:r>
            <a:r>
              <a:rPr lang="sk-SK" dirty="0"/>
              <a:t> O, MESA/ </a:t>
            </a:r>
            <a:r>
              <a:rPr lang="sk-SK" dirty="0" err="1"/>
              <a:t>Panasia</a:t>
            </a:r>
            <a:r>
              <a:rPr lang="sk-SK" dirty="0"/>
              <a:t> 2 – 100 percent </a:t>
            </a:r>
            <a:r>
              <a:rPr lang="sk-SK" dirty="0" err="1"/>
              <a:t>identical</a:t>
            </a:r>
            <a:r>
              <a:rPr lang="sk-SK" dirty="0"/>
              <a:t> to </a:t>
            </a:r>
            <a:r>
              <a:rPr lang="sk-SK" dirty="0" err="1"/>
              <a:t>virus</a:t>
            </a:r>
            <a:r>
              <a:rPr lang="sk-SK" dirty="0"/>
              <a:t> </a:t>
            </a:r>
            <a:r>
              <a:rPr lang="sk-SK" dirty="0" err="1"/>
              <a:t>which</a:t>
            </a:r>
            <a:r>
              <a:rPr lang="sk-SK" dirty="0"/>
              <a:t> </a:t>
            </a:r>
            <a:r>
              <a:rPr lang="sk-SK" dirty="0" err="1"/>
              <a:t>caused</a:t>
            </a:r>
            <a:r>
              <a:rPr lang="sk-SK" dirty="0"/>
              <a:t> </a:t>
            </a:r>
            <a:r>
              <a:rPr lang="sk-SK" dirty="0" err="1"/>
              <a:t>outbreak</a:t>
            </a:r>
            <a:r>
              <a:rPr lang="sk-SK" dirty="0"/>
              <a:t> in </a:t>
            </a:r>
            <a:r>
              <a:rPr lang="sk-SK" dirty="0" err="1"/>
              <a:t>Hungary</a:t>
            </a:r>
            <a:r>
              <a:rPr lang="sk-SK" dirty="0"/>
              <a:t> 2  </a:t>
            </a:r>
            <a:r>
              <a:rPr lang="sk-SK" dirty="0" err="1"/>
              <a:t>weeks</a:t>
            </a:r>
            <a:r>
              <a:rPr lang="sk-SK" dirty="0"/>
              <a:t> </a:t>
            </a:r>
            <a:r>
              <a:rPr lang="sk-SK" dirty="0" err="1"/>
              <a:t>earlier</a:t>
            </a:r>
            <a:r>
              <a:rPr lang="sk-SK" dirty="0"/>
              <a:t>. </a:t>
            </a:r>
            <a:r>
              <a:rPr lang="sk-SK" dirty="0" err="1"/>
              <a:t>It</a:t>
            </a:r>
            <a:r>
              <a:rPr lang="sk-SK" dirty="0"/>
              <a:t> </a:t>
            </a:r>
            <a:r>
              <a:rPr lang="sk-SK" dirty="0" err="1"/>
              <a:t>is</a:t>
            </a:r>
            <a:r>
              <a:rPr lang="sk-SK" dirty="0"/>
              <a:t> </a:t>
            </a:r>
            <a:r>
              <a:rPr lang="sk-SK" dirty="0" err="1"/>
              <a:t>called</a:t>
            </a:r>
            <a:r>
              <a:rPr lang="sk-SK" dirty="0"/>
              <a:t> </a:t>
            </a:r>
            <a:r>
              <a:rPr lang="sk-SK" dirty="0" err="1"/>
              <a:t>Pakistani</a:t>
            </a:r>
            <a:r>
              <a:rPr lang="sk-SK" dirty="0"/>
              <a:t> 2, </a:t>
            </a:r>
            <a:r>
              <a:rPr lang="sk-SK" dirty="0" err="1"/>
              <a:t>which</a:t>
            </a:r>
            <a:r>
              <a:rPr lang="sk-SK" dirty="0"/>
              <a:t> </a:t>
            </a:r>
            <a:r>
              <a:rPr lang="sk-SK" dirty="0" err="1"/>
              <a:t>does</a:t>
            </a:r>
            <a:r>
              <a:rPr lang="sk-SK" dirty="0"/>
              <a:t> </a:t>
            </a:r>
            <a:r>
              <a:rPr lang="sk-SK" dirty="0" err="1"/>
              <a:t>not</a:t>
            </a:r>
            <a:r>
              <a:rPr lang="sk-SK" dirty="0"/>
              <a:t> </a:t>
            </a:r>
            <a:r>
              <a:rPr lang="sk-SK" dirty="0" err="1"/>
              <a:t>mean</a:t>
            </a:r>
            <a:r>
              <a:rPr lang="sk-SK" dirty="0"/>
              <a:t> </a:t>
            </a:r>
            <a:r>
              <a:rPr lang="sk-SK" dirty="0" err="1"/>
              <a:t>that</a:t>
            </a:r>
            <a:r>
              <a:rPr lang="sk-SK" dirty="0"/>
              <a:t> </a:t>
            </a:r>
            <a:r>
              <a:rPr lang="sk-SK" dirty="0" err="1"/>
              <a:t>it</a:t>
            </a:r>
            <a:r>
              <a:rPr lang="sk-SK" dirty="0"/>
              <a:t> </a:t>
            </a:r>
            <a:r>
              <a:rPr lang="sk-SK" dirty="0" err="1"/>
              <a:t>came</a:t>
            </a:r>
            <a:r>
              <a:rPr lang="sk-SK" dirty="0"/>
              <a:t> </a:t>
            </a:r>
            <a:r>
              <a:rPr lang="sk-SK" dirty="0" err="1"/>
              <a:t>directly</a:t>
            </a:r>
            <a:r>
              <a:rPr lang="sk-SK" dirty="0"/>
              <a:t> </a:t>
            </a:r>
            <a:r>
              <a:rPr lang="sk-SK" dirty="0" err="1"/>
              <a:t>fro</a:t>
            </a:r>
            <a:r>
              <a:rPr lang="sk-SK" dirty="0"/>
              <a:t> Pakistan, </a:t>
            </a:r>
            <a:r>
              <a:rPr lang="sk-SK" dirty="0" err="1"/>
              <a:t>but</a:t>
            </a:r>
            <a:r>
              <a:rPr lang="sk-SK" dirty="0"/>
              <a:t> at </a:t>
            </a:r>
            <a:r>
              <a:rPr lang="sk-SK" dirty="0" err="1"/>
              <a:t>least</a:t>
            </a:r>
            <a:r>
              <a:rPr lang="sk-SK" dirty="0"/>
              <a:t> </a:t>
            </a:r>
            <a:r>
              <a:rPr lang="sk-SK" dirty="0" err="1"/>
              <a:t>it</a:t>
            </a:r>
            <a:r>
              <a:rPr lang="sk-SK" dirty="0"/>
              <a:t> </a:t>
            </a:r>
            <a:r>
              <a:rPr lang="sk-SK" dirty="0" err="1"/>
              <a:t>suggest</a:t>
            </a:r>
            <a:r>
              <a:rPr lang="sk-SK" dirty="0"/>
              <a:t> </a:t>
            </a:r>
            <a:r>
              <a:rPr lang="sk-SK" dirty="0" err="1"/>
              <a:t>region</a:t>
            </a:r>
            <a:r>
              <a:rPr lang="sk-SK" dirty="0"/>
              <a:t> </a:t>
            </a:r>
            <a:r>
              <a:rPr lang="sk-SK" dirty="0" err="1"/>
              <a:t>where</a:t>
            </a:r>
            <a:r>
              <a:rPr lang="sk-SK" dirty="0"/>
              <a:t> </a:t>
            </a:r>
            <a:r>
              <a:rPr lang="sk-SK" dirty="0" err="1"/>
              <a:t>it</a:t>
            </a:r>
            <a:r>
              <a:rPr lang="sk-SK" dirty="0"/>
              <a:t> </a:t>
            </a:r>
            <a:r>
              <a:rPr lang="sk-SK" dirty="0" err="1"/>
              <a:t>came</a:t>
            </a:r>
            <a:r>
              <a:rPr lang="sk-SK" dirty="0"/>
              <a:t> </a:t>
            </a:r>
            <a:r>
              <a:rPr lang="sk-SK" dirty="0" err="1"/>
              <a:t>from</a:t>
            </a:r>
            <a:r>
              <a:rPr lang="sk-SK" dirty="0"/>
              <a:t> to </a:t>
            </a:r>
            <a:r>
              <a:rPr lang="sk-SK" dirty="0" err="1"/>
              <a:t>Europe</a:t>
            </a:r>
            <a:r>
              <a:rPr lang="sk-SK" dirty="0"/>
              <a:t>.</a:t>
            </a:r>
          </a:p>
          <a:p>
            <a:r>
              <a:rPr lang="sk-SK" dirty="0" err="1"/>
              <a:t>The</a:t>
            </a:r>
            <a:r>
              <a:rPr lang="sk-SK" dirty="0"/>
              <a:t> </a:t>
            </a:r>
            <a:r>
              <a:rPr lang="sk-SK" dirty="0" err="1"/>
              <a:t>really</a:t>
            </a:r>
            <a:r>
              <a:rPr lang="sk-SK" dirty="0"/>
              <a:t> </a:t>
            </a:r>
            <a:r>
              <a:rPr lang="sk-SK" dirty="0" err="1"/>
              <a:t>important</a:t>
            </a:r>
            <a:r>
              <a:rPr lang="sk-SK" dirty="0"/>
              <a:t> </a:t>
            </a:r>
            <a:r>
              <a:rPr lang="sk-SK" dirty="0" err="1"/>
              <a:t>is</a:t>
            </a:r>
            <a:r>
              <a:rPr lang="sk-SK" dirty="0"/>
              <a:t> </a:t>
            </a:r>
            <a:r>
              <a:rPr lang="sk-SK" dirty="0" err="1"/>
              <a:t>that</a:t>
            </a:r>
            <a:r>
              <a:rPr lang="sk-SK" dirty="0"/>
              <a:t> spred of </a:t>
            </a:r>
            <a:r>
              <a:rPr lang="sk-SK" dirty="0" err="1"/>
              <a:t>the</a:t>
            </a:r>
            <a:r>
              <a:rPr lang="sk-SK" dirty="0"/>
              <a:t> </a:t>
            </a:r>
            <a:r>
              <a:rPr lang="sk-SK" dirty="0" err="1"/>
              <a:t>virus</a:t>
            </a:r>
            <a:r>
              <a:rPr lang="sk-SK" dirty="0"/>
              <a:t> </a:t>
            </a:r>
            <a:r>
              <a:rPr lang="sk-SK" dirty="0" err="1"/>
              <a:t>from</a:t>
            </a:r>
            <a:r>
              <a:rPr lang="sk-SK" dirty="0"/>
              <a:t> </a:t>
            </a:r>
            <a:r>
              <a:rPr lang="sk-SK" dirty="0" err="1"/>
              <a:t>affected</a:t>
            </a:r>
            <a:r>
              <a:rPr lang="sk-SK" dirty="0"/>
              <a:t> </a:t>
            </a:r>
            <a:r>
              <a:rPr lang="sk-SK" dirty="0" err="1"/>
              <a:t>animals</a:t>
            </a:r>
            <a:r>
              <a:rPr lang="sk-SK" dirty="0"/>
              <a:t> </a:t>
            </a:r>
            <a:r>
              <a:rPr lang="sk-SK" dirty="0" err="1"/>
              <a:t>starts</a:t>
            </a:r>
            <a:r>
              <a:rPr lang="sk-SK" dirty="0"/>
              <a:t> 4 </a:t>
            </a:r>
            <a:r>
              <a:rPr lang="sk-SK" dirty="0" err="1"/>
              <a:t>days</a:t>
            </a:r>
            <a:r>
              <a:rPr lang="sk-SK" dirty="0"/>
              <a:t> </a:t>
            </a:r>
            <a:r>
              <a:rPr lang="sk-SK" dirty="0" err="1"/>
              <a:t>before</a:t>
            </a:r>
            <a:r>
              <a:rPr lang="sk-SK" dirty="0"/>
              <a:t> </a:t>
            </a:r>
            <a:r>
              <a:rPr lang="sk-SK" dirty="0" err="1"/>
              <a:t>first</a:t>
            </a:r>
            <a:r>
              <a:rPr lang="sk-SK" dirty="0"/>
              <a:t> </a:t>
            </a:r>
            <a:r>
              <a:rPr lang="sk-SK" dirty="0" err="1"/>
              <a:t>clinical</a:t>
            </a:r>
            <a:r>
              <a:rPr lang="sk-SK" dirty="0"/>
              <a:t> </a:t>
            </a:r>
            <a:r>
              <a:rPr lang="sk-SK" dirty="0" err="1"/>
              <a:t>symproms</a:t>
            </a:r>
            <a:r>
              <a:rPr lang="sk-SK" dirty="0"/>
              <a:t>. </a:t>
            </a:r>
            <a:r>
              <a:rPr lang="sk-SK" dirty="0" err="1"/>
              <a:t>During</a:t>
            </a:r>
            <a:r>
              <a:rPr lang="sk-SK" dirty="0"/>
              <a:t> </a:t>
            </a:r>
            <a:r>
              <a:rPr lang="sk-SK" dirty="0" err="1"/>
              <a:t>those</a:t>
            </a:r>
            <a:r>
              <a:rPr lang="sk-SK" dirty="0"/>
              <a:t> 4 </a:t>
            </a:r>
            <a:r>
              <a:rPr lang="sk-SK" dirty="0" err="1"/>
              <a:t>days</a:t>
            </a:r>
            <a:r>
              <a:rPr lang="sk-SK" dirty="0"/>
              <a:t> </a:t>
            </a:r>
            <a:r>
              <a:rPr lang="sk-SK" dirty="0" err="1"/>
              <a:t>is</a:t>
            </a:r>
            <a:r>
              <a:rPr lang="sk-SK" dirty="0"/>
              <a:t> </a:t>
            </a:r>
            <a:r>
              <a:rPr lang="sk-SK" dirty="0" err="1"/>
              <a:t>the</a:t>
            </a:r>
            <a:r>
              <a:rPr lang="sk-SK" dirty="0"/>
              <a:t> </a:t>
            </a:r>
            <a:r>
              <a:rPr lang="sk-SK" dirty="0" err="1"/>
              <a:t>biggest</a:t>
            </a:r>
            <a:r>
              <a:rPr lang="sk-SK" dirty="0"/>
              <a:t> risk </a:t>
            </a:r>
            <a:r>
              <a:rPr lang="sk-SK" dirty="0" err="1"/>
              <a:t>for</a:t>
            </a:r>
            <a:r>
              <a:rPr lang="sk-SK" dirty="0"/>
              <a:t> </a:t>
            </a:r>
            <a:r>
              <a:rPr lang="sk-SK" dirty="0" err="1"/>
              <a:t>the</a:t>
            </a:r>
            <a:r>
              <a:rPr lang="sk-SK" dirty="0"/>
              <a:t> transfer of </a:t>
            </a:r>
            <a:r>
              <a:rPr lang="sk-SK" dirty="0" err="1"/>
              <a:t>the</a:t>
            </a:r>
            <a:r>
              <a:rPr lang="sk-SK" dirty="0"/>
              <a:t> </a:t>
            </a:r>
            <a:r>
              <a:rPr lang="sk-SK" dirty="0" err="1"/>
              <a:t>disease</a:t>
            </a:r>
            <a:r>
              <a:rPr lang="sk-SK" dirty="0"/>
              <a:t>.</a:t>
            </a:r>
          </a:p>
        </p:txBody>
      </p:sp>
    </p:spTree>
    <p:extLst>
      <p:ext uri="{BB962C8B-B14F-4D97-AF65-F5344CB8AC3E}">
        <p14:creationId xmlns:p14="http://schemas.microsoft.com/office/powerpoint/2010/main" val="4275290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Dark</a:t>
            </a:r>
            <a:r>
              <a:rPr lang="sk-SK" dirty="0"/>
              <a:t> </a:t>
            </a:r>
            <a:r>
              <a:rPr lang="sk-SK" dirty="0" err="1"/>
              <a:t>green</a:t>
            </a:r>
            <a:r>
              <a:rPr lang="sk-SK" dirty="0"/>
              <a:t> on </a:t>
            </a:r>
            <a:r>
              <a:rPr lang="sk-SK" dirty="0" err="1"/>
              <a:t>the</a:t>
            </a:r>
            <a:r>
              <a:rPr lang="sk-SK" dirty="0"/>
              <a:t> </a:t>
            </a:r>
            <a:r>
              <a:rPr lang="sk-SK" dirty="0" err="1"/>
              <a:t>map</a:t>
            </a:r>
            <a:r>
              <a:rPr lang="sk-SK" dirty="0"/>
              <a:t> </a:t>
            </a:r>
            <a:r>
              <a:rPr lang="sk-SK" dirty="0" err="1"/>
              <a:t>mens</a:t>
            </a:r>
            <a:r>
              <a:rPr lang="sk-SK" dirty="0"/>
              <a:t> </a:t>
            </a:r>
            <a:r>
              <a:rPr lang="sk-SK" dirty="0" err="1"/>
              <a:t>countries</a:t>
            </a:r>
            <a:r>
              <a:rPr lang="sk-SK" dirty="0"/>
              <a:t> and </a:t>
            </a:r>
            <a:r>
              <a:rPr lang="sk-SK" dirty="0" err="1"/>
              <a:t>regions</a:t>
            </a:r>
            <a:r>
              <a:rPr lang="sk-SK" dirty="0"/>
              <a:t> </a:t>
            </a:r>
            <a:r>
              <a:rPr lang="sk-SK" dirty="0" err="1"/>
              <a:t>with</a:t>
            </a:r>
            <a:r>
              <a:rPr lang="sk-SK" dirty="0"/>
              <a:t> no FMD and no </a:t>
            </a:r>
            <a:r>
              <a:rPr lang="sk-SK" dirty="0" err="1"/>
              <a:t>vaccination</a:t>
            </a:r>
            <a:r>
              <a:rPr lang="sk-SK" dirty="0"/>
              <a:t>, </a:t>
            </a:r>
            <a:r>
              <a:rPr lang="sk-SK" dirty="0" err="1"/>
              <a:t>light</a:t>
            </a:r>
            <a:r>
              <a:rPr lang="sk-SK" dirty="0"/>
              <a:t> </a:t>
            </a:r>
            <a:r>
              <a:rPr lang="sk-SK" dirty="0" err="1"/>
              <a:t>green</a:t>
            </a:r>
            <a:r>
              <a:rPr lang="sk-SK" dirty="0"/>
              <a:t> are </a:t>
            </a:r>
            <a:r>
              <a:rPr lang="sk-SK" dirty="0" err="1"/>
              <a:t>regions</a:t>
            </a:r>
            <a:r>
              <a:rPr lang="sk-SK" dirty="0"/>
              <a:t> </a:t>
            </a:r>
            <a:r>
              <a:rPr lang="sk-SK" dirty="0" err="1"/>
              <a:t>where</a:t>
            </a:r>
            <a:r>
              <a:rPr lang="sk-SK" dirty="0"/>
              <a:t> </a:t>
            </a:r>
            <a:r>
              <a:rPr lang="sk-SK" dirty="0" err="1"/>
              <a:t>animals</a:t>
            </a:r>
            <a:r>
              <a:rPr lang="sk-SK" dirty="0"/>
              <a:t> are </a:t>
            </a:r>
            <a:r>
              <a:rPr lang="sk-SK" dirty="0" err="1"/>
              <a:t>vaccinated</a:t>
            </a:r>
            <a:r>
              <a:rPr lang="sk-SK" dirty="0"/>
              <a:t> and </a:t>
            </a:r>
            <a:r>
              <a:rPr lang="sk-SK" dirty="0" err="1"/>
              <a:t>the</a:t>
            </a:r>
            <a:r>
              <a:rPr lang="sk-SK" dirty="0"/>
              <a:t> </a:t>
            </a:r>
            <a:r>
              <a:rPr lang="sk-SK" dirty="0" err="1"/>
              <a:t>grey</a:t>
            </a:r>
            <a:r>
              <a:rPr lang="sk-SK" dirty="0"/>
              <a:t> </a:t>
            </a:r>
            <a:r>
              <a:rPr lang="sk-SK" dirty="0" err="1"/>
              <a:t>zone</a:t>
            </a:r>
            <a:r>
              <a:rPr lang="sk-SK" dirty="0"/>
              <a:t> </a:t>
            </a:r>
            <a:r>
              <a:rPr lang="sk-SK" dirty="0" err="1"/>
              <a:t>is</a:t>
            </a:r>
            <a:r>
              <a:rPr lang="sk-SK" dirty="0"/>
              <a:t> </a:t>
            </a:r>
            <a:r>
              <a:rPr lang="sk-SK" dirty="0" err="1"/>
              <a:t>with</a:t>
            </a:r>
            <a:r>
              <a:rPr lang="sk-SK" dirty="0"/>
              <a:t> no </a:t>
            </a:r>
            <a:r>
              <a:rPr lang="sk-SK" dirty="0" err="1"/>
              <a:t>official</a:t>
            </a:r>
            <a:r>
              <a:rPr lang="sk-SK" dirty="0"/>
              <a:t> status in FMD. </a:t>
            </a:r>
          </a:p>
        </p:txBody>
      </p:sp>
    </p:spTree>
    <p:extLst>
      <p:ext uri="{BB962C8B-B14F-4D97-AF65-F5344CB8AC3E}">
        <p14:creationId xmlns:p14="http://schemas.microsoft.com/office/powerpoint/2010/main" val="2816921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This</a:t>
            </a:r>
            <a:r>
              <a:rPr lang="sk-SK" dirty="0"/>
              <a:t> </a:t>
            </a:r>
            <a:r>
              <a:rPr lang="sk-SK" dirty="0" err="1"/>
              <a:t>picture</a:t>
            </a:r>
            <a:r>
              <a:rPr lang="sk-SK" dirty="0"/>
              <a:t> </a:t>
            </a:r>
            <a:r>
              <a:rPr lang="sk-SK" dirty="0" err="1"/>
              <a:t>shows</a:t>
            </a:r>
            <a:r>
              <a:rPr lang="sk-SK" dirty="0"/>
              <a:t> </a:t>
            </a:r>
            <a:r>
              <a:rPr lang="sk-SK" dirty="0" err="1"/>
              <a:t>pools</a:t>
            </a:r>
            <a:r>
              <a:rPr lang="sk-SK" dirty="0"/>
              <a:t> of </a:t>
            </a:r>
            <a:r>
              <a:rPr lang="sk-SK" dirty="0" err="1"/>
              <a:t>different</a:t>
            </a:r>
            <a:r>
              <a:rPr lang="sk-SK" dirty="0"/>
              <a:t> </a:t>
            </a:r>
            <a:r>
              <a:rPr lang="sk-SK" dirty="0" err="1"/>
              <a:t>serotypes</a:t>
            </a:r>
            <a:r>
              <a:rPr lang="sk-SK" dirty="0"/>
              <a:t> of FMD </a:t>
            </a:r>
            <a:r>
              <a:rPr lang="sk-SK" dirty="0" err="1"/>
              <a:t>virus</a:t>
            </a:r>
            <a:r>
              <a:rPr lang="sk-SK" dirty="0"/>
              <a:t> </a:t>
            </a:r>
            <a:r>
              <a:rPr lang="sk-SK" dirty="0" err="1"/>
              <a:t>all</a:t>
            </a:r>
            <a:r>
              <a:rPr lang="sk-SK" dirty="0"/>
              <a:t> over </a:t>
            </a:r>
            <a:r>
              <a:rPr lang="sk-SK" dirty="0" err="1"/>
              <a:t>the</a:t>
            </a:r>
            <a:r>
              <a:rPr lang="sk-SK" dirty="0"/>
              <a:t> </a:t>
            </a:r>
            <a:r>
              <a:rPr lang="sk-SK" dirty="0" err="1"/>
              <a:t>world</a:t>
            </a:r>
            <a:endParaRPr lang="sk-SK" dirty="0"/>
          </a:p>
        </p:txBody>
      </p:sp>
    </p:spTree>
    <p:extLst>
      <p:ext uri="{BB962C8B-B14F-4D97-AF65-F5344CB8AC3E}">
        <p14:creationId xmlns:p14="http://schemas.microsoft.com/office/powerpoint/2010/main" val="2415525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You</a:t>
            </a:r>
            <a:r>
              <a:rPr lang="sk-SK" dirty="0"/>
              <a:t> </a:t>
            </a:r>
            <a:r>
              <a:rPr lang="sk-SK" dirty="0" err="1"/>
              <a:t>can</a:t>
            </a:r>
            <a:r>
              <a:rPr lang="sk-SK" dirty="0"/>
              <a:t> </a:t>
            </a:r>
            <a:r>
              <a:rPr lang="sk-SK" dirty="0" err="1"/>
              <a:t>see</a:t>
            </a:r>
            <a:r>
              <a:rPr lang="sk-SK" dirty="0"/>
              <a:t> </a:t>
            </a:r>
            <a:r>
              <a:rPr lang="sk-SK" dirty="0" err="1"/>
              <a:t>the</a:t>
            </a:r>
            <a:r>
              <a:rPr lang="sk-SK" dirty="0"/>
              <a:t> </a:t>
            </a:r>
            <a:r>
              <a:rPr lang="sk-SK" dirty="0" err="1"/>
              <a:t>clinical</a:t>
            </a:r>
            <a:r>
              <a:rPr lang="sk-SK" dirty="0"/>
              <a:t> </a:t>
            </a:r>
            <a:r>
              <a:rPr lang="sk-SK" dirty="0" err="1"/>
              <a:t>signs</a:t>
            </a:r>
            <a:r>
              <a:rPr lang="sk-SK" dirty="0"/>
              <a:t> </a:t>
            </a:r>
            <a:r>
              <a:rPr lang="sk-SK" dirty="0" err="1"/>
              <a:t>which</a:t>
            </a:r>
            <a:r>
              <a:rPr lang="sk-SK" dirty="0"/>
              <a:t> </a:t>
            </a:r>
            <a:r>
              <a:rPr lang="sk-SK" dirty="0" err="1"/>
              <a:t>each</a:t>
            </a:r>
            <a:r>
              <a:rPr lang="sk-SK" dirty="0"/>
              <a:t> of </a:t>
            </a:r>
            <a:r>
              <a:rPr lang="sk-SK" dirty="0" err="1"/>
              <a:t>us</a:t>
            </a:r>
            <a:r>
              <a:rPr lang="sk-SK" dirty="0"/>
              <a:t> </a:t>
            </a:r>
            <a:r>
              <a:rPr lang="sk-SK" dirty="0" err="1"/>
              <a:t>studied</a:t>
            </a:r>
            <a:r>
              <a:rPr lang="sk-SK" dirty="0"/>
              <a:t> </a:t>
            </a:r>
            <a:r>
              <a:rPr lang="sk-SK" dirty="0" err="1"/>
              <a:t>during</a:t>
            </a:r>
            <a:r>
              <a:rPr lang="sk-SK" dirty="0"/>
              <a:t> </a:t>
            </a:r>
            <a:r>
              <a:rPr lang="sk-SK" dirty="0" err="1"/>
              <a:t>our</a:t>
            </a:r>
            <a:r>
              <a:rPr lang="sk-SK" dirty="0"/>
              <a:t> </a:t>
            </a:r>
            <a:r>
              <a:rPr lang="sk-SK" dirty="0" err="1"/>
              <a:t>studies</a:t>
            </a:r>
            <a:r>
              <a:rPr lang="sk-SK" dirty="0"/>
              <a:t> at </a:t>
            </a:r>
            <a:r>
              <a:rPr lang="sk-SK" dirty="0" err="1"/>
              <a:t>university</a:t>
            </a:r>
            <a:r>
              <a:rPr lang="sk-SK" dirty="0"/>
              <a:t>, I </a:t>
            </a:r>
            <a:r>
              <a:rPr lang="sk-SK" dirty="0" err="1"/>
              <a:t>would</a:t>
            </a:r>
            <a:r>
              <a:rPr lang="sk-SK" dirty="0"/>
              <a:t> </a:t>
            </a:r>
            <a:r>
              <a:rPr lang="sk-SK" dirty="0" err="1"/>
              <a:t>like</a:t>
            </a:r>
            <a:r>
              <a:rPr lang="sk-SK" dirty="0"/>
              <a:t> to </a:t>
            </a:r>
            <a:r>
              <a:rPr lang="sk-SK" dirty="0" err="1"/>
              <a:t>tell</a:t>
            </a:r>
            <a:r>
              <a:rPr lang="sk-SK" dirty="0"/>
              <a:t> </a:t>
            </a:r>
            <a:r>
              <a:rPr lang="sk-SK" dirty="0" err="1"/>
              <a:t>you</a:t>
            </a:r>
            <a:r>
              <a:rPr lang="sk-SK" dirty="0"/>
              <a:t> </a:t>
            </a:r>
            <a:r>
              <a:rPr lang="sk-SK" dirty="0" err="1"/>
              <a:t>about</a:t>
            </a:r>
            <a:r>
              <a:rPr lang="sk-SK" dirty="0"/>
              <a:t> </a:t>
            </a:r>
            <a:r>
              <a:rPr lang="sk-SK" dirty="0" err="1"/>
              <a:t>one</a:t>
            </a:r>
            <a:r>
              <a:rPr lang="sk-SK" dirty="0"/>
              <a:t> </a:t>
            </a:r>
            <a:r>
              <a:rPr lang="sk-SK" dirty="0" err="1"/>
              <a:t>sign</a:t>
            </a:r>
            <a:r>
              <a:rPr lang="sk-SK" dirty="0"/>
              <a:t> </a:t>
            </a:r>
            <a:r>
              <a:rPr lang="sk-SK" dirty="0" err="1"/>
              <a:t>which</a:t>
            </a:r>
            <a:r>
              <a:rPr lang="sk-SK" dirty="0"/>
              <a:t> </a:t>
            </a:r>
            <a:r>
              <a:rPr lang="sk-SK" dirty="0" err="1"/>
              <a:t>the</a:t>
            </a:r>
            <a:r>
              <a:rPr lang="sk-SK" dirty="0"/>
              <a:t> </a:t>
            </a:r>
            <a:r>
              <a:rPr lang="sk-SK" dirty="0" err="1"/>
              <a:t>private</a:t>
            </a:r>
            <a:r>
              <a:rPr lang="sk-SK" dirty="0"/>
              <a:t> </a:t>
            </a:r>
            <a:r>
              <a:rPr lang="sk-SK" dirty="0" err="1"/>
              <a:t>vets</a:t>
            </a:r>
            <a:r>
              <a:rPr lang="sk-SK" dirty="0"/>
              <a:t> </a:t>
            </a:r>
            <a:r>
              <a:rPr lang="sk-SK" dirty="0" err="1"/>
              <a:t>could</a:t>
            </a:r>
            <a:r>
              <a:rPr lang="sk-SK" dirty="0"/>
              <a:t> </a:t>
            </a:r>
            <a:r>
              <a:rPr lang="sk-SK" dirty="0" err="1"/>
              <a:t>actually</a:t>
            </a:r>
            <a:r>
              <a:rPr lang="sk-SK" dirty="0"/>
              <a:t> </a:t>
            </a:r>
            <a:r>
              <a:rPr lang="sk-SK" dirty="0" err="1"/>
              <a:t>hear</a:t>
            </a:r>
            <a:r>
              <a:rPr lang="sk-SK" dirty="0"/>
              <a:t> in </a:t>
            </a:r>
            <a:r>
              <a:rPr lang="sk-SK" dirty="0" err="1"/>
              <a:t>affeted</a:t>
            </a:r>
            <a:r>
              <a:rPr lang="sk-SK" dirty="0"/>
              <a:t> </a:t>
            </a:r>
            <a:r>
              <a:rPr lang="sk-SK" dirty="0" err="1"/>
              <a:t>farms</a:t>
            </a:r>
            <a:r>
              <a:rPr lang="sk-SK" dirty="0"/>
              <a:t>. </a:t>
            </a:r>
            <a:r>
              <a:rPr lang="sk-SK" dirty="0" err="1"/>
              <a:t>The</a:t>
            </a:r>
            <a:r>
              <a:rPr lang="sk-SK" dirty="0"/>
              <a:t> </a:t>
            </a:r>
            <a:r>
              <a:rPr lang="sk-SK" dirty="0" err="1"/>
              <a:t>strange</a:t>
            </a:r>
            <a:r>
              <a:rPr lang="sk-SK" dirty="0"/>
              <a:t> </a:t>
            </a:r>
            <a:r>
              <a:rPr lang="sk-SK" dirty="0" err="1"/>
              <a:t>not</a:t>
            </a:r>
            <a:r>
              <a:rPr lang="sk-SK" dirty="0"/>
              <a:t> </a:t>
            </a:r>
            <a:r>
              <a:rPr lang="sk-SK" dirty="0" err="1"/>
              <a:t>typical</a:t>
            </a:r>
            <a:r>
              <a:rPr lang="sk-SK" dirty="0"/>
              <a:t> </a:t>
            </a:r>
            <a:r>
              <a:rPr lang="sk-SK" dirty="0" err="1"/>
              <a:t>sound</a:t>
            </a:r>
            <a:r>
              <a:rPr lang="sk-SK" dirty="0"/>
              <a:t> </a:t>
            </a:r>
            <a:r>
              <a:rPr lang="sk-SK" dirty="0" err="1"/>
              <a:t>was</a:t>
            </a:r>
            <a:r>
              <a:rPr lang="sk-SK" dirty="0"/>
              <a:t> </a:t>
            </a:r>
            <a:r>
              <a:rPr lang="sk-SK" dirty="0" err="1"/>
              <a:t>like</a:t>
            </a:r>
            <a:r>
              <a:rPr lang="sk-SK" dirty="0"/>
              <a:t> a </a:t>
            </a:r>
            <a:r>
              <a:rPr lang="sk-SK" dirty="0" err="1"/>
              <a:t>untypical</a:t>
            </a:r>
            <a:r>
              <a:rPr lang="sk-SK" dirty="0"/>
              <a:t> </a:t>
            </a:r>
            <a:r>
              <a:rPr lang="sk-SK" dirty="0" err="1"/>
              <a:t>chomping</a:t>
            </a:r>
            <a:r>
              <a:rPr lang="sk-SK" dirty="0"/>
              <a:t> in </a:t>
            </a:r>
            <a:r>
              <a:rPr lang="sk-SK" dirty="0" err="1"/>
              <a:t>stables</a:t>
            </a:r>
            <a:r>
              <a:rPr lang="sk-SK" dirty="0"/>
              <a:t> </a:t>
            </a:r>
            <a:r>
              <a:rPr lang="sk-SK" dirty="0" err="1"/>
              <a:t>before</a:t>
            </a:r>
            <a:r>
              <a:rPr lang="sk-SK" dirty="0"/>
              <a:t> </a:t>
            </a:r>
            <a:r>
              <a:rPr lang="sk-SK" dirty="0" err="1"/>
              <a:t>the</a:t>
            </a:r>
            <a:r>
              <a:rPr lang="sk-SK" dirty="0"/>
              <a:t> </a:t>
            </a:r>
            <a:r>
              <a:rPr lang="sk-SK" dirty="0" err="1"/>
              <a:t>first</a:t>
            </a:r>
            <a:r>
              <a:rPr lang="sk-SK" dirty="0"/>
              <a:t> </a:t>
            </a:r>
            <a:r>
              <a:rPr lang="sk-SK" dirty="0" err="1"/>
              <a:t>clinical</a:t>
            </a:r>
            <a:r>
              <a:rPr lang="sk-SK" dirty="0"/>
              <a:t> </a:t>
            </a:r>
            <a:r>
              <a:rPr lang="sk-SK" dirty="0" err="1"/>
              <a:t>signs</a:t>
            </a:r>
            <a:r>
              <a:rPr lang="sk-SK" dirty="0"/>
              <a:t> </a:t>
            </a:r>
            <a:r>
              <a:rPr lang="sk-SK" dirty="0" err="1"/>
              <a:t>appeared</a:t>
            </a:r>
            <a:r>
              <a:rPr lang="sk-SK" dirty="0"/>
              <a:t>.</a:t>
            </a:r>
          </a:p>
        </p:txBody>
      </p:sp>
    </p:spTree>
    <p:extLst>
      <p:ext uri="{BB962C8B-B14F-4D97-AF65-F5344CB8AC3E}">
        <p14:creationId xmlns:p14="http://schemas.microsoft.com/office/powerpoint/2010/main" val="1924550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a:t>As </a:t>
            </a:r>
            <a:r>
              <a:rPr lang="sk-SK" dirty="0" err="1"/>
              <a:t>usually</a:t>
            </a:r>
            <a:r>
              <a:rPr lang="sk-SK" dirty="0"/>
              <a:t> </a:t>
            </a:r>
            <a:r>
              <a:rPr lang="sk-SK" dirty="0" err="1"/>
              <a:t>the</a:t>
            </a:r>
            <a:r>
              <a:rPr lang="sk-SK" dirty="0"/>
              <a:t> </a:t>
            </a:r>
            <a:r>
              <a:rPr lang="sk-SK" dirty="0" err="1"/>
              <a:t>diagnostics</a:t>
            </a:r>
            <a:r>
              <a:rPr lang="sk-SK" dirty="0"/>
              <a:t> </a:t>
            </a:r>
            <a:r>
              <a:rPr lang="sk-SK" dirty="0" err="1"/>
              <a:t>is</a:t>
            </a:r>
            <a:r>
              <a:rPr lang="sk-SK" dirty="0"/>
              <a:t> by </a:t>
            </a:r>
            <a:r>
              <a:rPr lang="sk-SK" dirty="0" err="1"/>
              <a:t>cultivation</a:t>
            </a:r>
            <a:r>
              <a:rPr lang="sk-SK" dirty="0"/>
              <a:t>, </a:t>
            </a:r>
            <a:r>
              <a:rPr lang="sk-SK" dirty="0" err="1"/>
              <a:t>serology</a:t>
            </a:r>
            <a:r>
              <a:rPr lang="sk-SK" dirty="0"/>
              <a:t> &amp; PCR, </a:t>
            </a:r>
            <a:r>
              <a:rPr lang="sk-SK" dirty="0" err="1"/>
              <a:t>vaccination</a:t>
            </a:r>
            <a:r>
              <a:rPr lang="sk-SK" dirty="0"/>
              <a:t> in EU </a:t>
            </a:r>
            <a:r>
              <a:rPr lang="sk-SK" dirty="0" err="1"/>
              <a:t>is</a:t>
            </a:r>
            <a:r>
              <a:rPr lang="sk-SK" dirty="0"/>
              <a:t> </a:t>
            </a:r>
            <a:r>
              <a:rPr lang="sk-SK" dirty="0" err="1"/>
              <a:t>not</a:t>
            </a:r>
            <a:r>
              <a:rPr lang="sk-SK" dirty="0"/>
              <a:t> </a:t>
            </a:r>
            <a:r>
              <a:rPr lang="sk-SK" dirty="0" err="1"/>
              <a:t>allowed</a:t>
            </a:r>
            <a:r>
              <a:rPr lang="sk-SK" dirty="0"/>
              <a:t> </a:t>
            </a:r>
            <a:r>
              <a:rPr lang="sk-SK" dirty="0" err="1"/>
              <a:t>since</a:t>
            </a:r>
            <a:r>
              <a:rPr lang="sk-SK" dirty="0"/>
              <a:t> 1992 and </a:t>
            </a:r>
            <a:r>
              <a:rPr lang="sk-SK" dirty="0" err="1"/>
              <a:t>eradication</a:t>
            </a:r>
            <a:r>
              <a:rPr lang="sk-SK" dirty="0"/>
              <a:t> of </a:t>
            </a:r>
            <a:r>
              <a:rPr lang="sk-SK" dirty="0" err="1"/>
              <a:t>affected</a:t>
            </a:r>
            <a:r>
              <a:rPr lang="sk-SK" dirty="0"/>
              <a:t> </a:t>
            </a:r>
            <a:r>
              <a:rPr lang="sk-SK" dirty="0" err="1"/>
              <a:t>animals</a:t>
            </a:r>
            <a:r>
              <a:rPr lang="sk-SK" dirty="0"/>
              <a:t> </a:t>
            </a:r>
            <a:r>
              <a:rPr lang="sk-SK" dirty="0" err="1"/>
              <a:t>is</a:t>
            </a:r>
            <a:r>
              <a:rPr lang="sk-SK" dirty="0"/>
              <a:t> </a:t>
            </a:r>
            <a:r>
              <a:rPr lang="sk-SK" dirty="0" err="1"/>
              <a:t>the</a:t>
            </a:r>
            <a:r>
              <a:rPr lang="sk-SK" dirty="0"/>
              <a:t> </a:t>
            </a:r>
            <a:r>
              <a:rPr lang="sk-SK" dirty="0" err="1"/>
              <a:t>only</a:t>
            </a:r>
            <a:r>
              <a:rPr lang="sk-SK" dirty="0"/>
              <a:t> </a:t>
            </a:r>
            <a:r>
              <a:rPr lang="sk-SK" dirty="0" err="1"/>
              <a:t>solution</a:t>
            </a:r>
            <a:r>
              <a:rPr lang="sk-SK" dirty="0"/>
              <a:t> to stop </a:t>
            </a:r>
            <a:r>
              <a:rPr lang="sk-SK" dirty="0" err="1"/>
              <a:t>the</a:t>
            </a:r>
            <a:r>
              <a:rPr lang="sk-SK" dirty="0"/>
              <a:t> </a:t>
            </a:r>
            <a:r>
              <a:rPr lang="sk-SK" dirty="0" err="1"/>
              <a:t>spread</a:t>
            </a:r>
            <a:r>
              <a:rPr lang="sk-SK" dirty="0"/>
              <a:t> of </a:t>
            </a:r>
            <a:r>
              <a:rPr lang="sk-SK" dirty="0" err="1"/>
              <a:t>the</a:t>
            </a:r>
            <a:r>
              <a:rPr lang="sk-SK" dirty="0"/>
              <a:t> </a:t>
            </a:r>
            <a:r>
              <a:rPr lang="sk-SK" dirty="0" err="1"/>
              <a:t>disease</a:t>
            </a:r>
            <a:endParaRPr lang="sk-SK" dirty="0"/>
          </a:p>
        </p:txBody>
      </p:sp>
    </p:spTree>
    <p:extLst>
      <p:ext uri="{BB962C8B-B14F-4D97-AF65-F5344CB8AC3E}">
        <p14:creationId xmlns:p14="http://schemas.microsoft.com/office/powerpoint/2010/main" val="3311614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First</a:t>
            </a:r>
            <a:r>
              <a:rPr lang="sk-SK" dirty="0"/>
              <a:t> </a:t>
            </a:r>
            <a:r>
              <a:rPr lang="sk-SK" dirty="0" err="1"/>
              <a:t>case</a:t>
            </a:r>
            <a:r>
              <a:rPr lang="sk-SK" dirty="0"/>
              <a:t> in HUN 03MAR2025, </a:t>
            </a:r>
            <a:r>
              <a:rPr lang="sk-SK" dirty="0" err="1"/>
              <a:t>officially</a:t>
            </a:r>
            <a:r>
              <a:rPr lang="sk-SK" dirty="0"/>
              <a:t> </a:t>
            </a:r>
            <a:r>
              <a:rPr lang="sk-SK" dirty="0" err="1"/>
              <a:t>confirmed</a:t>
            </a:r>
            <a:r>
              <a:rPr lang="sk-SK" dirty="0"/>
              <a:t> and </a:t>
            </a:r>
            <a:r>
              <a:rPr lang="sk-SK" dirty="0" err="1"/>
              <a:t>announced</a:t>
            </a:r>
            <a:r>
              <a:rPr lang="sk-SK" dirty="0"/>
              <a:t> </a:t>
            </a:r>
            <a:r>
              <a:rPr lang="sk-SK" dirty="0" err="1"/>
              <a:t>om</a:t>
            </a:r>
            <a:r>
              <a:rPr lang="sk-SK" dirty="0"/>
              <a:t> 07MAR2025 in </a:t>
            </a:r>
            <a:r>
              <a:rPr lang="sk-SK" dirty="0" err="1"/>
              <a:t>Kisbajcs</a:t>
            </a:r>
            <a:r>
              <a:rPr lang="sk-SK" dirty="0"/>
              <a:t>, </a:t>
            </a:r>
            <a:r>
              <a:rPr lang="sk-SK" dirty="0" err="1"/>
              <a:t>herd</a:t>
            </a:r>
            <a:r>
              <a:rPr lang="sk-SK" dirty="0"/>
              <a:t> of 1400</a:t>
            </a:r>
          </a:p>
          <a:p>
            <a:r>
              <a:rPr lang="sk-SK" dirty="0"/>
              <a:t>26MAR2025 </a:t>
            </a:r>
            <a:r>
              <a:rPr lang="sk-SK" dirty="0" err="1"/>
              <a:t>second</a:t>
            </a:r>
            <a:r>
              <a:rPr lang="sk-SK" dirty="0"/>
              <a:t> </a:t>
            </a:r>
            <a:r>
              <a:rPr lang="sk-SK" dirty="0" err="1"/>
              <a:t>outbreak</a:t>
            </a:r>
            <a:r>
              <a:rPr lang="sk-SK" dirty="0"/>
              <a:t> in HUN – Level </a:t>
            </a:r>
          </a:p>
          <a:p>
            <a:r>
              <a:rPr lang="sk-SK" dirty="0"/>
              <a:t>In Slovakia </a:t>
            </a:r>
            <a:r>
              <a:rPr lang="sk-SK" dirty="0" err="1"/>
              <a:t>first</a:t>
            </a:r>
            <a:r>
              <a:rPr lang="sk-SK" dirty="0"/>
              <a:t> </a:t>
            </a:r>
            <a:r>
              <a:rPr lang="sk-SK" dirty="0" err="1"/>
              <a:t>three</a:t>
            </a:r>
            <a:r>
              <a:rPr lang="sk-SK" dirty="0"/>
              <a:t> </a:t>
            </a:r>
            <a:r>
              <a:rPr lang="sk-SK" dirty="0" err="1"/>
              <a:t>outbreaks</a:t>
            </a:r>
            <a:r>
              <a:rPr lang="sk-SK" dirty="0"/>
              <a:t> </a:t>
            </a:r>
            <a:r>
              <a:rPr lang="sk-SK" dirty="0" err="1"/>
              <a:t>were</a:t>
            </a:r>
            <a:r>
              <a:rPr lang="sk-SK" dirty="0"/>
              <a:t> </a:t>
            </a:r>
            <a:r>
              <a:rPr lang="sk-SK" dirty="0" err="1"/>
              <a:t>confirmed</a:t>
            </a:r>
            <a:r>
              <a:rPr lang="sk-SK" dirty="0"/>
              <a:t> in </a:t>
            </a:r>
            <a:r>
              <a:rPr lang="sk-SK" dirty="0" err="1"/>
              <a:t>an</a:t>
            </a:r>
            <a:r>
              <a:rPr lang="sk-SK" dirty="0"/>
              <a:t> </a:t>
            </a:r>
            <a:r>
              <a:rPr lang="sk-SK" dirty="0" err="1"/>
              <a:t>agriculture</a:t>
            </a:r>
            <a:r>
              <a:rPr lang="sk-SK" dirty="0"/>
              <a:t> </a:t>
            </a:r>
            <a:r>
              <a:rPr lang="sk-SK" dirty="0" err="1"/>
              <a:t>company</a:t>
            </a:r>
            <a:r>
              <a:rPr lang="sk-SK" dirty="0"/>
              <a:t> </a:t>
            </a:r>
            <a:r>
              <a:rPr lang="sk-SK" dirty="0" err="1"/>
              <a:t>comprising</a:t>
            </a:r>
            <a:r>
              <a:rPr lang="sk-SK" dirty="0"/>
              <a:t> </a:t>
            </a:r>
            <a:r>
              <a:rPr lang="sk-SK" dirty="0" err="1"/>
              <a:t>three</a:t>
            </a:r>
            <a:r>
              <a:rPr lang="sk-SK" dirty="0"/>
              <a:t> </a:t>
            </a:r>
            <a:r>
              <a:rPr lang="sk-SK" dirty="0" err="1"/>
              <a:t>farms</a:t>
            </a:r>
            <a:r>
              <a:rPr lang="sk-SK" dirty="0"/>
              <a:t> in </a:t>
            </a:r>
            <a:r>
              <a:rPr lang="sk-SK" dirty="0" err="1"/>
              <a:t>villages</a:t>
            </a:r>
            <a:r>
              <a:rPr lang="sk-SK" dirty="0"/>
              <a:t> Baka, </a:t>
            </a:r>
            <a:r>
              <a:rPr lang="sk-SK" dirty="0" err="1"/>
              <a:t>Ňarad</a:t>
            </a:r>
            <a:r>
              <a:rPr lang="sk-SK" dirty="0"/>
              <a:t> and Medveďov </a:t>
            </a:r>
          </a:p>
          <a:p>
            <a:r>
              <a:rPr lang="sk-SK" dirty="0" err="1"/>
              <a:t>The</a:t>
            </a:r>
            <a:r>
              <a:rPr lang="sk-SK" dirty="0"/>
              <a:t> </a:t>
            </a:r>
            <a:r>
              <a:rPr lang="sk-SK" dirty="0" err="1"/>
              <a:t>fouth</a:t>
            </a:r>
            <a:r>
              <a:rPr lang="sk-SK" dirty="0"/>
              <a:t> </a:t>
            </a:r>
            <a:r>
              <a:rPr lang="sk-SK" dirty="0" err="1"/>
              <a:t>outbreak</a:t>
            </a:r>
            <a:r>
              <a:rPr lang="sk-SK" dirty="0"/>
              <a:t> </a:t>
            </a:r>
            <a:r>
              <a:rPr lang="sk-SK" dirty="0" err="1"/>
              <a:t>happened</a:t>
            </a:r>
            <a:r>
              <a:rPr lang="sk-SK" dirty="0"/>
              <a:t>  4 </a:t>
            </a:r>
            <a:r>
              <a:rPr lang="sk-SK" dirty="0" err="1"/>
              <a:t>days</a:t>
            </a:r>
            <a:r>
              <a:rPr lang="sk-SK" dirty="0"/>
              <a:t> </a:t>
            </a:r>
            <a:r>
              <a:rPr lang="sk-SK" dirty="0" err="1"/>
              <a:t>later</a:t>
            </a:r>
            <a:r>
              <a:rPr lang="sk-SK" dirty="0"/>
              <a:t> in </a:t>
            </a:r>
            <a:r>
              <a:rPr lang="sk-SK" dirty="0" err="1"/>
              <a:t>the</a:t>
            </a:r>
            <a:r>
              <a:rPr lang="sk-SK" dirty="0"/>
              <a:t> </a:t>
            </a:r>
            <a:r>
              <a:rPr lang="sk-SK" dirty="0" err="1"/>
              <a:t>farm</a:t>
            </a:r>
            <a:r>
              <a:rPr lang="sk-SK" dirty="0"/>
              <a:t> Malá Lúč</a:t>
            </a:r>
          </a:p>
          <a:p>
            <a:r>
              <a:rPr lang="sk-SK" dirty="0"/>
              <a:t>And </a:t>
            </a:r>
            <a:r>
              <a:rPr lang="sk-SK" dirty="0" err="1"/>
              <a:t>the</a:t>
            </a:r>
            <a:r>
              <a:rPr lang="sk-SK" dirty="0"/>
              <a:t> </a:t>
            </a:r>
            <a:r>
              <a:rPr lang="sk-SK" dirty="0" err="1"/>
              <a:t>fifth</a:t>
            </a:r>
            <a:r>
              <a:rPr lang="sk-SK" dirty="0"/>
              <a:t> 5 </a:t>
            </a:r>
            <a:r>
              <a:rPr lang="sk-SK" dirty="0" err="1"/>
              <a:t>days</a:t>
            </a:r>
            <a:r>
              <a:rPr lang="sk-SK" dirty="0"/>
              <a:t> </a:t>
            </a:r>
            <a:r>
              <a:rPr lang="sk-SK" dirty="0" err="1"/>
              <a:t>later</a:t>
            </a:r>
            <a:r>
              <a:rPr lang="sk-SK" dirty="0"/>
              <a:t> in Plavecký </a:t>
            </a:r>
            <a:r>
              <a:rPr lang="sk-SK" dirty="0" err="1"/>
              <a:t>Štvrtojk</a:t>
            </a:r>
            <a:r>
              <a:rPr lang="sk-SK" dirty="0"/>
              <a:t> – </a:t>
            </a:r>
            <a:r>
              <a:rPr lang="sk-SK" dirty="0" err="1"/>
              <a:t>contact</a:t>
            </a:r>
            <a:r>
              <a:rPr lang="sk-SK" dirty="0"/>
              <a:t> </a:t>
            </a:r>
            <a:r>
              <a:rPr lang="sk-SK" dirty="0" err="1"/>
              <a:t>farm</a:t>
            </a:r>
            <a:r>
              <a:rPr lang="sk-SK" dirty="0"/>
              <a:t>, </a:t>
            </a:r>
            <a:r>
              <a:rPr lang="sk-SK" dirty="0" err="1"/>
              <a:t>one</a:t>
            </a:r>
            <a:r>
              <a:rPr lang="sk-SK" dirty="0"/>
              <a:t> </a:t>
            </a:r>
            <a:r>
              <a:rPr lang="sk-SK" dirty="0" err="1"/>
              <a:t>owner</a:t>
            </a:r>
            <a:endParaRPr lang="sk-SK" dirty="0"/>
          </a:p>
          <a:p>
            <a:r>
              <a:rPr lang="sk-SK" dirty="0" err="1"/>
              <a:t>The</a:t>
            </a:r>
            <a:r>
              <a:rPr lang="sk-SK" dirty="0"/>
              <a:t> </a:t>
            </a:r>
            <a:r>
              <a:rPr lang="sk-SK" dirty="0" err="1"/>
              <a:t>last</a:t>
            </a:r>
            <a:r>
              <a:rPr lang="sk-SK" dirty="0"/>
              <a:t> </a:t>
            </a:r>
            <a:r>
              <a:rPr lang="sk-SK" dirty="0" err="1"/>
              <a:t>affected</a:t>
            </a:r>
            <a:r>
              <a:rPr lang="sk-SK" dirty="0"/>
              <a:t> </a:t>
            </a:r>
            <a:r>
              <a:rPr lang="sk-SK" dirty="0" err="1"/>
              <a:t>farm</a:t>
            </a:r>
            <a:r>
              <a:rPr lang="sk-SK" dirty="0"/>
              <a:t> </a:t>
            </a:r>
            <a:r>
              <a:rPr lang="sk-SK" dirty="0" err="1"/>
              <a:t>was</a:t>
            </a:r>
            <a:r>
              <a:rPr lang="sk-SK" dirty="0"/>
              <a:t> in Plavecky Štvrtok </a:t>
            </a:r>
          </a:p>
          <a:p>
            <a:endParaRPr lang="sk-SK" dirty="0"/>
          </a:p>
        </p:txBody>
      </p:sp>
    </p:spTree>
    <p:extLst>
      <p:ext uri="{BB962C8B-B14F-4D97-AF65-F5344CB8AC3E}">
        <p14:creationId xmlns:p14="http://schemas.microsoft.com/office/powerpoint/2010/main" val="851757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sk-SK" dirty="0" err="1"/>
              <a:t>Numbers</a:t>
            </a:r>
            <a:r>
              <a:rPr lang="sk-SK" dirty="0"/>
              <a:t> of </a:t>
            </a:r>
            <a:r>
              <a:rPr lang="sk-SK" dirty="0" err="1"/>
              <a:t>animals</a:t>
            </a:r>
            <a:r>
              <a:rPr lang="sk-SK" dirty="0"/>
              <a:t> </a:t>
            </a:r>
            <a:r>
              <a:rPr lang="sk-SK" dirty="0" err="1"/>
              <a:t>include</a:t>
            </a:r>
            <a:r>
              <a:rPr lang="sk-SK" dirty="0"/>
              <a:t> </a:t>
            </a:r>
            <a:r>
              <a:rPr lang="sk-SK" dirty="0" err="1"/>
              <a:t>animals</a:t>
            </a:r>
            <a:r>
              <a:rPr lang="sk-SK" dirty="0"/>
              <a:t> on </a:t>
            </a:r>
            <a:r>
              <a:rPr lang="sk-SK" dirty="0" err="1"/>
              <a:t>affected</a:t>
            </a:r>
            <a:r>
              <a:rPr lang="sk-SK" dirty="0"/>
              <a:t> </a:t>
            </a:r>
            <a:r>
              <a:rPr lang="sk-SK" dirty="0" err="1"/>
              <a:t>farms</a:t>
            </a:r>
            <a:r>
              <a:rPr lang="sk-SK" dirty="0"/>
              <a:t> </a:t>
            </a:r>
            <a:r>
              <a:rPr lang="sk-SK" dirty="0" err="1"/>
              <a:t>only</a:t>
            </a:r>
            <a:r>
              <a:rPr lang="sk-SK" dirty="0"/>
              <a:t> and </a:t>
            </a:r>
            <a:r>
              <a:rPr lang="en-US" dirty="0"/>
              <a:t>affect</a:t>
            </a:r>
            <a:r>
              <a:rPr lang="sk-SK" dirty="0" err="1"/>
              <a:t>ed</a:t>
            </a:r>
            <a:r>
              <a:rPr lang="en-US" dirty="0"/>
              <a:t> dairy cows, calves, heifers and bulls</a:t>
            </a:r>
            <a:endParaRPr lang="sk-SK" dirty="0"/>
          </a:p>
          <a:p>
            <a:r>
              <a:rPr lang="en-US" dirty="0"/>
              <a:t>Outbreaks have been reported across a range of farming premises,. T</a:t>
            </a:r>
            <a:endParaRPr lang="sk-SK" dirty="0"/>
          </a:p>
          <a:p>
            <a:r>
              <a:rPr lang="sk-SK" dirty="0" err="1"/>
              <a:t>Altogether</a:t>
            </a:r>
            <a:r>
              <a:rPr lang="sk-SK" dirty="0"/>
              <a:t> 7.490 </a:t>
            </a:r>
            <a:r>
              <a:rPr lang="sk-SK" dirty="0" err="1"/>
              <a:t>animals</a:t>
            </a:r>
            <a:r>
              <a:rPr lang="sk-SK" dirty="0"/>
              <a:t> </a:t>
            </a:r>
            <a:r>
              <a:rPr lang="sk-SK" dirty="0" err="1"/>
              <a:t>were</a:t>
            </a:r>
            <a:r>
              <a:rPr lang="sk-SK" dirty="0"/>
              <a:t> in </a:t>
            </a:r>
            <a:r>
              <a:rPr lang="sk-SK" dirty="0" err="1"/>
              <a:t>farms</a:t>
            </a:r>
            <a:r>
              <a:rPr lang="sk-SK" dirty="0"/>
              <a:t>, </a:t>
            </a:r>
          </a:p>
        </p:txBody>
      </p:sp>
    </p:spTree>
    <p:extLst>
      <p:ext uri="{BB962C8B-B14F-4D97-AF65-F5344CB8AC3E}">
        <p14:creationId xmlns:p14="http://schemas.microsoft.com/office/powerpoint/2010/main" val="154277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sk-SK"/>
              <a:t>Upravte štýly predlohy textu</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Upravte štýl predlohy podnadpisov</a:t>
            </a:r>
            <a:endParaRPr lang="en-US" dirty="0"/>
          </a:p>
        </p:txBody>
      </p:sp>
      <p:sp>
        <p:nvSpPr>
          <p:cNvPr id="7" name="Zástupný symbol dátumu 6"/>
          <p:cNvSpPr>
            <a:spLocks noGrp="1"/>
          </p:cNvSpPr>
          <p:nvPr>
            <p:ph type="dt" sz="half" idx="10"/>
          </p:nvPr>
        </p:nvSpPr>
        <p:spPr/>
        <p:txBody>
          <a:bodyPr/>
          <a:lstStyle/>
          <a:p>
            <a:pPr>
              <a:defRPr/>
            </a:pPr>
            <a:fld id="{378A8C61-1B77-4D46-B8DB-896EEF6A974C}" type="datetime1">
              <a:rPr lang="en-US" smtClean="0">
                <a:solidFill>
                  <a:prstClr val="black">
                    <a:tint val="75000"/>
                  </a:prstClr>
                </a:solidFill>
              </a:rPr>
              <a:t>9/4/2025</a:t>
            </a:fld>
            <a:endParaRPr lang="sk-SK">
              <a:solidFill>
                <a:prstClr val="black">
                  <a:tint val="75000"/>
                </a:prstClr>
              </a:solidFill>
            </a:endParaRPr>
          </a:p>
        </p:txBody>
      </p:sp>
      <p:sp>
        <p:nvSpPr>
          <p:cNvPr id="8" name="Zástupný symbol päty 7"/>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9" name="Zástupný symbol čísla snímky 8"/>
          <p:cNvSpPr>
            <a:spLocks noGrp="1"/>
          </p:cNvSpPr>
          <p:nvPr>
            <p:ph type="sldNum" sz="quarter" idx="12"/>
          </p:nvPr>
        </p:nvSpPr>
        <p:spPr/>
        <p:txBody>
          <a:bodyPr/>
          <a:lstStyle/>
          <a:p>
            <a:pPr>
              <a:defRPr/>
            </a:pPr>
            <a:fld id="{51E2887A-33F0-4BA4-B2BE-926152053F42}"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3797019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pPr>
              <a:defRPr/>
            </a:pPr>
            <a:fld id="{E31D7004-3713-4185-B359-07EFE3C46A46}" type="datetime1">
              <a:rPr lang="en-US" smtClean="0">
                <a:solidFill>
                  <a:prstClr val="black">
                    <a:tint val="75000"/>
                  </a:prstClr>
                </a:solidFill>
              </a:rPr>
              <a:t>9/4/2025</a:t>
            </a:fld>
            <a:endParaRPr lang="sk-SK">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6" name="Slide Number Placeholder 5"/>
          <p:cNvSpPr>
            <a:spLocks noGrp="1"/>
          </p:cNvSpPr>
          <p:nvPr>
            <p:ph type="sldNum" sz="quarter" idx="12"/>
          </p:nvPr>
        </p:nvSpPr>
        <p:spPr/>
        <p:txBody>
          <a:bodyPr/>
          <a:lstStyle/>
          <a:p>
            <a:pPr>
              <a:defRPr/>
            </a:pPr>
            <a:fld id="{8EC05E47-378A-454A-B507-60006E864211}"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785531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sk-SK"/>
              <a:t>Upravte štýly predlohy textu</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pPr>
              <a:defRPr/>
            </a:pPr>
            <a:fld id="{92DBCD5D-8D20-4088-8DC8-212A9C6A2F0B}" type="datetime1">
              <a:rPr lang="en-US" smtClean="0">
                <a:solidFill>
                  <a:prstClr val="black">
                    <a:tint val="75000"/>
                  </a:prstClr>
                </a:solidFill>
              </a:rPr>
              <a:t>9/4/2025</a:t>
            </a:fld>
            <a:endParaRPr lang="sk-SK">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6" name="Slide Number Placeholder 5"/>
          <p:cNvSpPr>
            <a:spLocks noGrp="1"/>
          </p:cNvSpPr>
          <p:nvPr>
            <p:ph type="sldNum" sz="quarter" idx="12"/>
          </p:nvPr>
        </p:nvSpPr>
        <p:spPr/>
        <p:txBody>
          <a:bodyPr/>
          <a:lstStyle/>
          <a:p>
            <a:pPr>
              <a:defRPr/>
            </a:pPr>
            <a:fld id="{1B9165C7-6A91-4C80-802A-187EBFC3FCC6}"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749740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851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sk-SK"/>
              <a:t>Upravte štýly predlohy textu</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Upravte štýl predlohy textu.</a:t>
            </a:r>
          </a:p>
        </p:txBody>
      </p:sp>
      <p:sp>
        <p:nvSpPr>
          <p:cNvPr id="7" name="Zástupný symbol dátumu 6"/>
          <p:cNvSpPr>
            <a:spLocks noGrp="1"/>
          </p:cNvSpPr>
          <p:nvPr>
            <p:ph type="dt" sz="half" idx="10"/>
          </p:nvPr>
        </p:nvSpPr>
        <p:spPr/>
        <p:txBody>
          <a:bodyPr/>
          <a:lstStyle/>
          <a:p>
            <a:pPr>
              <a:defRPr/>
            </a:pPr>
            <a:fld id="{C24F40F8-F834-4BFC-B63D-0B2813DB0312}" type="datetime1">
              <a:rPr lang="en-US" smtClean="0">
                <a:solidFill>
                  <a:prstClr val="black">
                    <a:tint val="75000"/>
                  </a:prstClr>
                </a:solidFill>
              </a:rPr>
              <a:t>9/4/2025</a:t>
            </a:fld>
            <a:endParaRPr lang="sk-SK" dirty="0">
              <a:solidFill>
                <a:prstClr val="black">
                  <a:tint val="75000"/>
                </a:prstClr>
              </a:solidFill>
            </a:endParaRPr>
          </a:p>
        </p:txBody>
      </p:sp>
      <p:sp>
        <p:nvSpPr>
          <p:cNvPr id="8" name="Zástupný symbol päty 7"/>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9" name="Zástupný symbol čísla snímky 8"/>
          <p:cNvSpPr>
            <a:spLocks noGrp="1"/>
          </p:cNvSpPr>
          <p:nvPr>
            <p:ph type="sldNum" sz="quarter" idx="12"/>
          </p:nvPr>
        </p:nvSpPr>
        <p:spPr/>
        <p:txBody>
          <a:bodyPr/>
          <a:lstStyle/>
          <a:p>
            <a:pPr>
              <a:defRPr/>
            </a:pPr>
            <a:fld id="{51E2887A-33F0-4BA4-B2BE-926152053F42}"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3400903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Upravte štýly predlohy textu</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pPr>
              <a:defRPr/>
            </a:pPr>
            <a:fld id="{0A851073-BB4D-49A7-B037-604B93F77FB4}" type="datetime1">
              <a:rPr lang="en-US" smtClean="0">
                <a:solidFill>
                  <a:prstClr val="black">
                    <a:tint val="75000"/>
                  </a:prstClr>
                </a:solidFill>
              </a:rPr>
              <a:t>9/4/2025</a:t>
            </a:fld>
            <a:endParaRPr lang="sk-SK">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7" name="Slide Number Placeholder 6"/>
          <p:cNvSpPr>
            <a:spLocks noGrp="1"/>
          </p:cNvSpPr>
          <p:nvPr>
            <p:ph type="sldNum" sz="quarter" idx="12"/>
          </p:nvPr>
        </p:nvSpPr>
        <p:spPr/>
        <p:txBody>
          <a:bodyPr/>
          <a:lstStyle/>
          <a:p>
            <a:pPr>
              <a:defRPr/>
            </a:pPr>
            <a:fld id="{B12A8E85-A04E-4760-87E8-1A78F12621B0}"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2484667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sk-SK"/>
              <a:t>Upravte štýly predlohy textu</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Upravte štýl predlohy textu.</a:t>
            </a:r>
          </a:p>
        </p:txBody>
      </p:sp>
      <p:sp>
        <p:nvSpPr>
          <p:cNvPr id="4" name="Content Placeholder 3"/>
          <p:cNvSpPr>
            <a:spLocks noGrp="1"/>
          </p:cNvSpPr>
          <p:nvPr>
            <p:ph sz="half" idx="2"/>
          </p:nvPr>
        </p:nvSpPr>
        <p:spPr>
          <a:xfrm>
            <a:off x="629842" y="2505075"/>
            <a:ext cx="3868340" cy="3684588"/>
          </a:xfrm>
        </p:spPr>
        <p:txBody>
          <a:body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Upravte štýl predlohy textu.</a:t>
            </a:r>
          </a:p>
        </p:txBody>
      </p:sp>
      <p:sp>
        <p:nvSpPr>
          <p:cNvPr id="6" name="Content Placeholder 5"/>
          <p:cNvSpPr>
            <a:spLocks noGrp="1"/>
          </p:cNvSpPr>
          <p:nvPr>
            <p:ph sz="quarter" idx="4"/>
          </p:nvPr>
        </p:nvSpPr>
        <p:spPr>
          <a:xfrm>
            <a:off x="4629150" y="2505075"/>
            <a:ext cx="3887391" cy="3684588"/>
          </a:xfrm>
        </p:spPr>
        <p:txBody>
          <a:body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pPr>
              <a:defRPr/>
            </a:pPr>
            <a:fld id="{5E68930C-1440-41E2-B062-D56065C65BDE}" type="datetime1">
              <a:rPr lang="en-US" smtClean="0">
                <a:solidFill>
                  <a:prstClr val="black">
                    <a:tint val="75000"/>
                  </a:prstClr>
                </a:solidFill>
              </a:rPr>
              <a:t>9/4/2025</a:t>
            </a:fld>
            <a:endParaRPr lang="sk-SK">
              <a:solidFill>
                <a:prstClr val="black">
                  <a:tint val="75000"/>
                </a:prstClr>
              </a:solidFill>
            </a:endParaRPr>
          </a:p>
        </p:txBody>
      </p:sp>
      <p:sp>
        <p:nvSpPr>
          <p:cNvPr id="8" name="Footer Placeholder 7"/>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9" name="Slide Number Placeholder 8"/>
          <p:cNvSpPr>
            <a:spLocks noGrp="1"/>
          </p:cNvSpPr>
          <p:nvPr>
            <p:ph type="sldNum" sz="quarter" idx="12"/>
          </p:nvPr>
        </p:nvSpPr>
        <p:spPr/>
        <p:txBody>
          <a:bodyPr/>
          <a:lstStyle/>
          <a:p>
            <a:pPr>
              <a:defRPr/>
            </a:pPr>
            <a:fld id="{0B6C4239-4475-467E-9A92-CE89F0931FEA}"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2767969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Upravte štýly predlohy textu</a:t>
            </a:r>
            <a:endParaRPr lang="en-US" dirty="0"/>
          </a:p>
        </p:txBody>
      </p:sp>
      <p:sp>
        <p:nvSpPr>
          <p:cNvPr id="3" name="Date Placeholder 2"/>
          <p:cNvSpPr>
            <a:spLocks noGrp="1"/>
          </p:cNvSpPr>
          <p:nvPr>
            <p:ph type="dt" sz="half" idx="10"/>
          </p:nvPr>
        </p:nvSpPr>
        <p:spPr/>
        <p:txBody>
          <a:bodyPr/>
          <a:lstStyle/>
          <a:p>
            <a:pPr>
              <a:defRPr/>
            </a:pPr>
            <a:fld id="{428DE322-ED81-4F10-8765-76DAE57C407C}" type="datetime1">
              <a:rPr lang="en-US" smtClean="0">
                <a:solidFill>
                  <a:prstClr val="black">
                    <a:tint val="75000"/>
                  </a:prstClr>
                </a:solidFill>
              </a:rPr>
              <a:t>9/4/2025</a:t>
            </a:fld>
            <a:endParaRPr lang="sk-SK">
              <a:solidFill>
                <a:prstClr val="black">
                  <a:tint val="75000"/>
                </a:prstClr>
              </a:solidFill>
            </a:endParaRPr>
          </a:p>
        </p:txBody>
      </p:sp>
      <p:sp>
        <p:nvSpPr>
          <p:cNvPr id="4" name="Footer Placeholder 3"/>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5" name="Slide Number Placeholder 4"/>
          <p:cNvSpPr>
            <a:spLocks noGrp="1"/>
          </p:cNvSpPr>
          <p:nvPr>
            <p:ph type="sldNum" sz="quarter" idx="12"/>
          </p:nvPr>
        </p:nvSpPr>
        <p:spPr/>
        <p:txBody>
          <a:bodyPr/>
          <a:lstStyle/>
          <a:p>
            <a:pPr>
              <a:defRPr/>
            </a:pPr>
            <a:fld id="{003EC435-BEF6-4DE9-8A81-9349933BA9B8}"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1110198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9992ABB-D4F3-47A8-ACB2-B5659B585999}" type="datetime1">
              <a:rPr lang="en-US" smtClean="0">
                <a:solidFill>
                  <a:prstClr val="black">
                    <a:tint val="75000"/>
                  </a:prstClr>
                </a:solidFill>
              </a:rPr>
              <a:t>9/4/2025</a:t>
            </a:fld>
            <a:endParaRPr lang="sk-SK">
              <a:solidFill>
                <a:prstClr val="black">
                  <a:tint val="75000"/>
                </a:prstClr>
              </a:solidFill>
            </a:endParaRPr>
          </a:p>
        </p:txBody>
      </p:sp>
      <p:sp>
        <p:nvSpPr>
          <p:cNvPr id="3" name="Footer Placeholder 2"/>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4" name="Slide Number Placeholder 3"/>
          <p:cNvSpPr>
            <a:spLocks noGrp="1"/>
          </p:cNvSpPr>
          <p:nvPr>
            <p:ph type="sldNum" sz="quarter" idx="12"/>
          </p:nvPr>
        </p:nvSpPr>
        <p:spPr/>
        <p:txBody>
          <a:bodyPr/>
          <a:lstStyle/>
          <a:p>
            <a:pPr>
              <a:defRPr/>
            </a:pPr>
            <a:fld id="{8BDA5508-D2A8-4FD6-9DA8-674BEC7572DA}"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1316592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sk-SK"/>
              <a:t>Upravte štýly predlohy textu</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Upravte štýl predlohy textu.</a:t>
            </a:r>
          </a:p>
        </p:txBody>
      </p:sp>
      <p:sp>
        <p:nvSpPr>
          <p:cNvPr id="5" name="Date Placeholder 4"/>
          <p:cNvSpPr>
            <a:spLocks noGrp="1"/>
          </p:cNvSpPr>
          <p:nvPr>
            <p:ph type="dt" sz="half" idx="10"/>
          </p:nvPr>
        </p:nvSpPr>
        <p:spPr/>
        <p:txBody>
          <a:bodyPr/>
          <a:lstStyle/>
          <a:p>
            <a:pPr>
              <a:defRPr/>
            </a:pPr>
            <a:fld id="{4B3714B1-8D72-48A1-861D-E4084B10E7BB}" type="datetime1">
              <a:rPr lang="en-US" smtClean="0">
                <a:solidFill>
                  <a:prstClr val="black">
                    <a:tint val="75000"/>
                  </a:prstClr>
                </a:solidFill>
              </a:rPr>
              <a:t>9/4/2025</a:t>
            </a:fld>
            <a:endParaRPr lang="sk-SK">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7" name="Slide Number Placeholder 6"/>
          <p:cNvSpPr>
            <a:spLocks noGrp="1"/>
          </p:cNvSpPr>
          <p:nvPr>
            <p:ph type="sldNum" sz="quarter" idx="12"/>
          </p:nvPr>
        </p:nvSpPr>
        <p:spPr/>
        <p:txBody>
          <a:bodyPr/>
          <a:lstStyle/>
          <a:p>
            <a:pPr>
              <a:defRPr/>
            </a:pPr>
            <a:fld id="{76596456-1CB2-4717-B51D-883B40005C58}"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1604180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sk-SK"/>
              <a:t>Upravte štýly predlohy textu</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a:t>Ak chcete pridať obrázok, kliknite na ikonu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Upravte štýl predlohy textu.</a:t>
            </a:r>
          </a:p>
        </p:txBody>
      </p:sp>
      <p:sp>
        <p:nvSpPr>
          <p:cNvPr id="5" name="Date Placeholder 4"/>
          <p:cNvSpPr>
            <a:spLocks noGrp="1"/>
          </p:cNvSpPr>
          <p:nvPr>
            <p:ph type="dt" sz="half" idx="10"/>
          </p:nvPr>
        </p:nvSpPr>
        <p:spPr/>
        <p:txBody>
          <a:bodyPr/>
          <a:lstStyle/>
          <a:p>
            <a:pPr>
              <a:defRPr/>
            </a:pPr>
            <a:fld id="{347A5D03-3C7D-4C9C-B84C-A349DBC00324}" type="datetime1">
              <a:rPr lang="en-US" smtClean="0">
                <a:solidFill>
                  <a:prstClr val="black">
                    <a:tint val="75000"/>
                  </a:prstClr>
                </a:solidFill>
              </a:rPr>
              <a:t>9/4/2025</a:t>
            </a:fld>
            <a:endParaRPr lang="sk-SK">
              <a:solidFill>
                <a:prstClr val="black">
                  <a:tint val="75000"/>
                </a:prstClr>
              </a:solidFill>
            </a:endParaRPr>
          </a:p>
        </p:txBody>
      </p:sp>
      <p:sp>
        <p:nvSpPr>
          <p:cNvPr id="6" name="Footer Placeholder 5"/>
          <p:cNvSpPr>
            <a:spLocks noGrp="1"/>
          </p:cNvSpPr>
          <p:nvPr>
            <p:ph type="ftr" sz="quarter" idx="11"/>
          </p:nvPr>
        </p:nvSpPr>
        <p:spPr/>
        <p:txBody>
          <a:bodyPr/>
          <a:lstStyle/>
          <a:p>
            <a:pPr>
              <a:defRPr/>
            </a:pPr>
            <a:r>
              <a:rPr lang="sk-SK">
                <a:solidFill>
                  <a:prstClr val="black">
                    <a:tint val="75000"/>
                  </a:prstClr>
                </a:solidFill>
              </a:rPr>
              <a:t>NATO/EU Unclassified</a:t>
            </a:r>
          </a:p>
        </p:txBody>
      </p:sp>
      <p:sp>
        <p:nvSpPr>
          <p:cNvPr id="7" name="Slide Number Placeholder 6"/>
          <p:cNvSpPr>
            <a:spLocks noGrp="1"/>
          </p:cNvSpPr>
          <p:nvPr>
            <p:ph type="sldNum" sz="quarter" idx="12"/>
          </p:nvPr>
        </p:nvSpPr>
        <p:spPr/>
        <p:txBody>
          <a:bodyPr/>
          <a:lstStyle/>
          <a:p>
            <a:pPr>
              <a:defRPr/>
            </a:pPr>
            <a:fld id="{A0B0EAF4-87D2-46E9-9D1C-62B35141DBCE}"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1958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sk-SK"/>
              <a:t>Upravte štýly predlohy textu</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sk-SK"/>
              <a:t>Upravte štýl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F8D7A32-04C7-4B2D-A7CF-E3AAC29D558F}" type="datetime1">
              <a:rPr lang="en-US" smtClean="0">
                <a:solidFill>
                  <a:prstClr val="black">
                    <a:tint val="75000"/>
                  </a:prstClr>
                </a:solidFill>
              </a:rPr>
              <a:t>9/4/2025</a:t>
            </a:fld>
            <a:endParaRPr lang="sk-SK"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sk-SK">
                <a:solidFill>
                  <a:prstClr val="black">
                    <a:tint val="75000"/>
                  </a:prstClr>
                </a:solidFill>
              </a:rPr>
              <a:t>NATO/EU Unclassified</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1E2887A-33F0-4BA4-B2BE-926152053F42}" type="slidenum">
              <a:rPr lang="sk-SK" smtClean="0">
                <a:solidFill>
                  <a:prstClr val="black">
                    <a:tint val="75000"/>
                  </a:prstClr>
                </a:solidFill>
              </a:rPr>
              <a:pPr>
                <a:defRPr/>
              </a:pPr>
              <a:t>‹#›</a:t>
            </a:fld>
            <a:endParaRPr lang="sk-SK">
              <a:solidFill>
                <a:prstClr val="black">
                  <a:tint val="75000"/>
                </a:prstClr>
              </a:solidFill>
            </a:endParaRPr>
          </a:p>
        </p:txBody>
      </p:sp>
    </p:spTree>
    <p:extLst>
      <p:ext uri="{BB962C8B-B14F-4D97-AF65-F5344CB8AC3E}">
        <p14:creationId xmlns:p14="http://schemas.microsoft.com/office/powerpoint/2010/main" val="347818776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BlokTextu 9"/>
          <p:cNvSpPr txBox="1"/>
          <p:nvPr/>
        </p:nvSpPr>
        <p:spPr>
          <a:xfrm>
            <a:off x="1485900" y="3714750"/>
            <a:ext cx="6172200" cy="692497"/>
          </a:xfrm>
          <a:prstGeom prst="rect">
            <a:avLst/>
          </a:prstGeom>
          <a:noFill/>
        </p:spPr>
        <p:txBody>
          <a:bodyPr wrap="square" rtlCol="0">
            <a:spAutoFit/>
          </a:bodyPr>
          <a:lstStyle/>
          <a:p>
            <a:pPr algn="ctr" fontAlgn="base">
              <a:spcBef>
                <a:spcPct val="0"/>
              </a:spcBef>
              <a:spcAft>
                <a:spcPct val="0"/>
              </a:spcAft>
            </a:pPr>
            <a:br>
              <a:rPr lang="sk-SK" sz="1200" i="1" dirty="0">
                <a:solidFill>
                  <a:prstClr val="black"/>
                </a:solidFill>
                <a:effectLst>
                  <a:outerShdw blurRad="38100" dist="38100" dir="2700000" algn="tl">
                    <a:srgbClr val="000000">
                      <a:alpha val="43137"/>
                    </a:srgbClr>
                  </a:outerShdw>
                </a:effectLst>
                <a:latin typeface="Arial" pitchFamily="34" charset="0"/>
                <a:cs typeface="Arial" pitchFamily="34" charset="0"/>
              </a:rPr>
            </a:br>
            <a:endParaRPr lang="sk-SK" sz="2700" dirty="0">
              <a:solidFill>
                <a:prstClr val="black"/>
              </a:solidFill>
              <a:latin typeface="Arial" charset="0"/>
            </a:endParaRPr>
          </a:p>
        </p:txBody>
      </p:sp>
      <p:sp>
        <p:nvSpPr>
          <p:cNvPr id="12" name="Podnadpis 2"/>
          <p:cNvSpPr>
            <a:spLocks noGrp="1"/>
          </p:cNvSpPr>
          <p:nvPr>
            <p:ph type="subTitle" idx="1"/>
          </p:nvPr>
        </p:nvSpPr>
        <p:spPr>
          <a:xfrm>
            <a:off x="4784009" y="5049095"/>
            <a:ext cx="4014880" cy="757246"/>
          </a:xfrm>
        </p:spPr>
        <p:txBody>
          <a:bodyPr>
            <a:normAutofit/>
          </a:bodyPr>
          <a:lstStyle/>
          <a:p>
            <a:r>
              <a:rPr lang="sk-SK" sz="1800" b="1" dirty="0">
                <a:latin typeface="Arial" panose="020B0604020202020204" pitchFamily="34" charset="0"/>
                <a:cs typeface="Arial" panose="020B0604020202020204" pitchFamily="34" charset="0"/>
              </a:rPr>
              <a:t>COL Jozef NEMETH, DVM</a:t>
            </a:r>
            <a:endParaRPr lang="sk-SK" sz="1800" b="1" dirty="0">
              <a:solidFill>
                <a:schemeClr val="tx1"/>
              </a:solidFill>
              <a:latin typeface="Arial" panose="020B0604020202020204" pitchFamily="34" charset="0"/>
              <a:cs typeface="Arial" panose="020B0604020202020204" pitchFamily="34" charset="0"/>
            </a:endParaRPr>
          </a:p>
          <a:p>
            <a:r>
              <a:rPr lang="sk-SK" sz="1800" b="1" dirty="0" err="1">
                <a:latin typeface="Arial" panose="020B0604020202020204" pitchFamily="34" charset="0"/>
                <a:cs typeface="Arial" panose="020B0604020202020204" pitchFamily="34" charset="0"/>
              </a:rPr>
              <a:t>Chief</a:t>
            </a:r>
            <a:r>
              <a:rPr lang="sk-SK" sz="1800" b="1" dirty="0">
                <a:latin typeface="Arial" panose="020B0604020202020204" pitchFamily="34" charset="0"/>
                <a:cs typeface="Arial" panose="020B0604020202020204" pitchFamily="34" charset="0"/>
              </a:rPr>
              <a:t> </a:t>
            </a:r>
            <a:r>
              <a:rPr lang="sk-SK" sz="1800" b="1" dirty="0" err="1">
                <a:latin typeface="Arial" panose="020B0604020202020204" pitchFamily="34" charset="0"/>
                <a:cs typeface="Arial" panose="020B0604020202020204" pitchFamily="34" charset="0"/>
              </a:rPr>
              <a:t>Veterinarian</a:t>
            </a:r>
            <a:r>
              <a:rPr lang="sk-SK" sz="1800" b="1" dirty="0">
                <a:latin typeface="Arial" panose="020B0604020202020204" pitchFamily="34" charset="0"/>
                <a:cs typeface="Arial" panose="020B0604020202020204" pitchFamily="34" charset="0"/>
              </a:rPr>
              <a:t>  </a:t>
            </a:r>
            <a:endParaRPr lang="sk-SK" sz="1800" b="1" dirty="0">
              <a:solidFill>
                <a:schemeClr val="tx1"/>
              </a:solidFill>
              <a:latin typeface="Arial" panose="020B0604020202020204" pitchFamily="34" charset="0"/>
              <a:cs typeface="Arial" panose="020B0604020202020204" pitchFamily="34" charset="0"/>
            </a:endParaRPr>
          </a:p>
        </p:txBody>
      </p:sp>
      <p:sp>
        <p:nvSpPr>
          <p:cNvPr id="13" name="Nadpis 1"/>
          <p:cNvSpPr txBox="1">
            <a:spLocks/>
          </p:cNvSpPr>
          <p:nvPr/>
        </p:nvSpPr>
        <p:spPr>
          <a:xfrm>
            <a:off x="-9753" y="192873"/>
            <a:ext cx="9144000" cy="43971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sk-SK" sz="2000" b="1" dirty="0">
                <a:latin typeface="Arial" panose="020B0604020202020204" pitchFamily="34" charset="0"/>
                <a:ea typeface="+mj-ea"/>
                <a:cs typeface="Arial" panose="020B0604020202020204" pitchFamily="34" charset="0"/>
              </a:rPr>
              <a:t>MILITARY MEDICAL COMMAND</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endParaRPr>
          </a:p>
        </p:txBody>
      </p:sp>
      <p:sp>
        <p:nvSpPr>
          <p:cNvPr id="9" name="Nadpis 1"/>
          <p:cNvSpPr txBox="1">
            <a:spLocks/>
          </p:cNvSpPr>
          <p:nvPr/>
        </p:nvSpPr>
        <p:spPr>
          <a:xfrm>
            <a:off x="243710" y="1653342"/>
            <a:ext cx="8637073" cy="254143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sk-SK" sz="3200" b="1" dirty="0">
                <a:effectLst/>
                <a:latin typeface="Calibri" panose="020F0502020204030204" pitchFamily="34" charset="0"/>
                <a:ea typeface="Calibri" panose="020F0502020204030204" pitchFamily="34" charset="0"/>
              </a:rPr>
              <a:t>ROLE OF MILITARY AND MILITARY VETERINARIANS IN FOOT AND MOUTH DISEASE OUTBREAK IN SLOVAKIA</a:t>
            </a:r>
            <a:endParaRPr lang="sk-SK" sz="3200" b="1" dirty="0">
              <a:latin typeface="Arial" panose="020B0604020202020204" pitchFamily="34" charset="0"/>
              <a:cs typeface="Arial" panose="020B0604020202020204" pitchFamily="34" charset="0"/>
            </a:endParaRPr>
          </a:p>
        </p:txBody>
      </p:sp>
      <p:pic>
        <p:nvPicPr>
          <p:cNvPr id="16" name="Obrázok 15"/>
          <p:cNvPicPr>
            <a:picLocks noChangeAspect="1"/>
          </p:cNvPicPr>
          <p:nvPr/>
        </p:nvPicPr>
        <p:blipFill>
          <a:blip r:embed="rId3"/>
          <a:stretch>
            <a:fillRect/>
          </a:stretch>
        </p:blipFill>
        <p:spPr>
          <a:xfrm>
            <a:off x="1266983" y="1098401"/>
            <a:ext cx="1485105" cy="989683"/>
          </a:xfrm>
          <a:prstGeom prst="rect">
            <a:avLst/>
          </a:prstGeom>
          <a:ln>
            <a:solidFill>
              <a:schemeClr val="tx1"/>
            </a:solidFill>
          </a:ln>
        </p:spPr>
      </p:pic>
      <p:pic>
        <p:nvPicPr>
          <p:cNvPr id="17" name="Obrázok 16"/>
          <p:cNvPicPr>
            <a:picLocks noChangeAspect="1"/>
          </p:cNvPicPr>
          <p:nvPr/>
        </p:nvPicPr>
        <p:blipFill>
          <a:blip r:embed="rId4"/>
          <a:stretch>
            <a:fillRect/>
          </a:stretch>
        </p:blipFill>
        <p:spPr>
          <a:xfrm>
            <a:off x="4031820" y="1091164"/>
            <a:ext cx="887084" cy="1108856"/>
          </a:xfrm>
          <a:prstGeom prst="rect">
            <a:avLst/>
          </a:prstGeom>
        </p:spPr>
      </p:pic>
      <p:pic>
        <p:nvPicPr>
          <p:cNvPr id="18" name="Obrázok 17"/>
          <p:cNvPicPr>
            <a:picLocks noChangeAspect="1"/>
          </p:cNvPicPr>
          <p:nvPr/>
        </p:nvPicPr>
        <p:blipFill>
          <a:blip r:embed="rId5"/>
          <a:stretch>
            <a:fillRect/>
          </a:stretch>
        </p:blipFill>
        <p:spPr>
          <a:xfrm>
            <a:off x="6684888" y="1045377"/>
            <a:ext cx="973211" cy="976310"/>
          </a:xfrm>
          <a:prstGeom prst="rect">
            <a:avLst/>
          </a:prstGeom>
        </p:spPr>
      </p:pic>
      <p:sp>
        <p:nvSpPr>
          <p:cNvPr id="14" name="Zástupný objekt pre dátum 3">
            <a:extLst>
              <a:ext uri="{FF2B5EF4-FFF2-40B4-BE49-F238E27FC236}">
                <a16:creationId xmlns:a16="http://schemas.microsoft.com/office/drawing/2014/main" id="{7261B810-ACC0-47FE-9C1F-72D5C8A8648A}"/>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19" name="Zástupný objekt pre pätu 4">
            <a:extLst>
              <a:ext uri="{FF2B5EF4-FFF2-40B4-BE49-F238E27FC236}">
                <a16:creationId xmlns:a16="http://schemas.microsoft.com/office/drawing/2014/main" id="{03751117-444F-43F0-B51F-56DE88AEB566}"/>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20" name="Zástupný objekt pre dátum 3">
            <a:extLst>
              <a:ext uri="{FF2B5EF4-FFF2-40B4-BE49-F238E27FC236}">
                <a16:creationId xmlns:a16="http://schemas.microsoft.com/office/drawing/2014/main" id="{FD504531-6FE7-473E-AC5C-641A49C8FCDB}"/>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3193549331"/>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ázok 7">
            <a:extLst>
              <a:ext uri="{FF2B5EF4-FFF2-40B4-BE49-F238E27FC236}">
                <a16:creationId xmlns:a16="http://schemas.microsoft.com/office/drawing/2014/main" id="{FE52D67E-C3DE-435E-B534-710A9A3E5C5D}"/>
              </a:ext>
            </a:extLst>
          </p:cNvPr>
          <p:cNvPicPr>
            <a:picLocks noChangeAspect="1"/>
          </p:cNvPicPr>
          <p:nvPr/>
        </p:nvPicPr>
        <p:blipFill>
          <a:blip r:embed="rId2"/>
          <a:stretch>
            <a:fillRect/>
          </a:stretch>
        </p:blipFill>
        <p:spPr>
          <a:xfrm>
            <a:off x="0" y="1257849"/>
            <a:ext cx="9144000" cy="4342301"/>
          </a:xfrm>
          <a:prstGeom prst="rect">
            <a:avLst/>
          </a:prstGeom>
        </p:spPr>
      </p:pic>
      <p:sp>
        <p:nvSpPr>
          <p:cNvPr id="12" name="Podnadpis 2">
            <a:extLst>
              <a:ext uri="{FF2B5EF4-FFF2-40B4-BE49-F238E27FC236}">
                <a16:creationId xmlns:a16="http://schemas.microsoft.com/office/drawing/2014/main" id="{5FAB4C1C-D2B9-4D5B-9ABB-369342749142}"/>
              </a:ext>
            </a:extLst>
          </p:cNvPr>
          <p:cNvSpPr txBox="1">
            <a:spLocks/>
          </p:cNvSpPr>
          <p:nvPr/>
        </p:nvSpPr>
        <p:spPr>
          <a:xfrm>
            <a:off x="1000100" y="424366"/>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OUTBREAK HISTORY</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A812F32B-0016-4D46-AD3B-E363534EF329}"/>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13" name="Zástupný objekt pre pätu 4">
            <a:extLst>
              <a:ext uri="{FF2B5EF4-FFF2-40B4-BE49-F238E27FC236}">
                <a16:creationId xmlns:a16="http://schemas.microsoft.com/office/drawing/2014/main" id="{13165F98-9A47-4AD4-86A6-A8041A594F7E}"/>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A9F3BAF5-6ED4-4AB6-BB03-DD2B2D48D493}"/>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959699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ok 2">
            <a:extLst>
              <a:ext uri="{FF2B5EF4-FFF2-40B4-BE49-F238E27FC236}">
                <a16:creationId xmlns:a16="http://schemas.microsoft.com/office/drawing/2014/main" id="{ED40E015-61AC-4496-8700-F68FEFB905D5}"/>
              </a:ext>
            </a:extLst>
          </p:cNvPr>
          <p:cNvPicPr>
            <a:picLocks noChangeAspect="1"/>
          </p:cNvPicPr>
          <p:nvPr/>
        </p:nvPicPr>
        <p:blipFill>
          <a:blip r:embed="rId3"/>
          <a:stretch>
            <a:fillRect/>
          </a:stretch>
        </p:blipFill>
        <p:spPr>
          <a:xfrm>
            <a:off x="0" y="1057545"/>
            <a:ext cx="9144000" cy="4924396"/>
          </a:xfrm>
          <a:prstGeom prst="rect">
            <a:avLst/>
          </a:prstGeom>
        </p:spPr>
      </p:pic>
      <p:sp>
        <p:nvSpPr>
          <p:cNvPr id="4" name="Podnadpis 2">
            <a:extLst>
              <a:ext uri="{FF2B5EF4-FFF2-40B4-BE49-F238E27FC236}">
                <a16:creationId xmlns:a16="http://schemas.microsoft.com/office/drawing/2014/main" id="{132E46ED-6D68-4AA0-A497-61B5180F238D}"/>
              </a:ext>
            </a:extLst>
          </p:cNvPr>
          <p:cNvSpPr txBox="1">
            <a:spLocks/>
          </p:cNvSpPr>
          <p:nvPr/>
        </p:nvSpPr>
        <p:spPr>
          <a:xfrm>
            <a:off x="1000100" y="424366"/>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OUTBREAK HISTORY</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8" name="Zástupný objekt pre dátum 3">
            <a:extLst>
              <a:ext uri="{FF2B5EF4-FFF2-40B4-BE49-F238E27FC236}">
                <a16:creationId xmlns:a16="http://schemas.microsoft.com/office/drawing/2014/main" id="{18F7BCE3-A709-4112-8C19-82C6CADE825C}"/>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61E137D7-5E42-4533-B381-34DA6FAB668D}"/>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0" name="Zástupný objekt pre dátum 3">
            <a:extLst>
              <a:ext uri="{FF2B5EF4-FFF2-40B4-BE49-F238E27FC236}">
                <a16:creationId xmlns:a16="http://schemas.microsoft.com/office/drawing/2014/main" id="{412C252D-5678-4256-86CC-56CEF9C65375}"/>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986502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ástupný objekt pre pätu 4"/>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NATO/EU </a:t>
            </a:r>
            <a:r>
              <a:rPr lang="sk-SK" sz="1200" dirty="0" err="1">
                <a:solidFill>
                  <a:prstClr val="black">
                    <a:tint val="75000"/>
                  </a:prstClr>
                </a:solidFill>
              </a:rPr>
              <a:t>Unclassified</a:t>
            </a:r>
            <a:endParaRPr lang="sk-SK" sz="1200" dirty="0">
              <a:solidFill>
                <a:prstClr val="black">
                  <a:tint val="75000"/>
                </a:prstClr>
              </a:solidFill>
            </a:endParaRPr>
          </a:p>
        </p:txBody>
      </p:sp>
      <p:sp>
        <p:nvSpPr>
          <p:cNvPr id="13" name="Zástupný objekt pre dátum 3"/>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IMVS </a:t>
            </a:r>
            <a:r>
              <a:rPr lang="sk-SK" dirty="0" err="1">
                <a:solidFill>
                  <a:prstClr val="black">
                    <a:tint val="75000"/>
                  </a:prstClr>
                </a:solidFill>
              </a:rPr>
              <a:t>Ettal</a:t>
            </a:r>
            <a:endParaRPr lang="sk-SK" dirty="0">
              <a:solidFill>
                <a:prstClr val="black">
                  <a:tint val="75000"/>
                </a:prstClr>
              </a:solidFill>
            </a:endParaRPr>
          </a:p>
        </p:txBody>
      </p:sp>
      <p:sp>
        <p:nvSpPr>
          <p:cNvPr id="8" name="Podnadpis 2">
            <a:extLst>
              <a:ext uri="{FF2B5EF4-FFF2-40B4-BE49-F238E27FC236}">
                <a16:creationId xmlns:a16="http://schemas.microsoft.com/office/drawing/2014/main" id="{004F4D33-12B9-4F0A-8CEC-4A1C6FDF2A65}"/>
              </a:ext>
            </a:extLst>
          </p:cNvPr>
          <p:cNvSpPr txBox="1">
            <a:spLocks/>
          </p:cNvSpPr>
          <p:nvPr/>
        </p:nvSpPr>
        <p:spPr>
          <a:xfrm>
            <a:off x="1000100" y="647727"/>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OUTBREAK HISTORY</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3" name="Obrázok 2">
            <a:extLst>
              <a:ext uri="{FF2B5EF4-FFF2-40B4-BE49-F238E27FC236}">
                <a16:creationId xmlns:a16="http://schemas.microsoft.com/office/drawing/2014/main" id="{69DD04D5-0084-476D-A049-589A17CB0D8E}"/>
              </a:ext>
            </a:extLst>
          </p:cNvPr>
          <p:cNvPicPr>
            <a:picLocks noChangeAspect="1"/>
          </p:cNvPicPr>
          <p:nvPr/>
        </p:nvPicPr>
        <p:blipFill>
          <a:blip r:embed="rId3"/>
          <a:stretch>
            <a:fillRect/>
          </a:stretch>
        </p:blipFill>
        <p:spPr>
          <a:xfrm>
            <a:off x="3405054" y="2799539"/>
            <a:ext cx="5783954" cy="4075880"/>
          </a:xfrm>
          <a:prstGeom prst="rect">
            <a:avLst/>
          </a:prstGeom>
        </p:spPr>
      </p:pic>
      <p:sp>
        <p:nvSpPr>
          <p:cNvPr id="9" name="Nadpis 1">
            <a:extLst>
              <a:ext uri="{FF2B5EF4-FFF2-40B4-BE49-F238E27FC236}">
                <a16:creationId xmlns:a16="http://schemas.microsoft.com/office/drawing/2014/main" id="{10ED5F05-204A-4B3E-A8F6-17EF53B0B9B9}"/>
              </a:ext>
            </a:extLst>
          </p:cNvPr>
          <p:cNvSpPr txBox="1">
            <a:spLocks/>
          </p:cNvSpPr>
          <p:nvPr/>
        </p:nvSpPr>
        <p:spPr bwMode="auto">
          <a:xfrm>
            <a:off x="592931" y="1529532"/>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lnSpc>
                <a:spcPct val="90000"/>
              </a:lnSpc>
              <a:spcBef>
                <a:spcPct val="20000"/>
              </a:spcBef>
              <a:buClr>
                <a:srgbClr val="161616"/>
              </a:buClr>
              <a:buSzPct val="80000"/>
              <a:buFont typeface="Wingdings" panose="05000000000000000000" pitchFamily="2" charset="2"/>
              <a:buChar char=""/>
              <a:defRPr sz="2000" kern="1200">
                <a:solidFill>
                  <a:schemeClr val="tx1"/>
                </a:solidFill>
                <a:latin typeface="Tahoma" panose="020B0604030504040204" pitchFamily="34" charset="0"/>
                <a:ea typeface="+mn-ea"/>
                <a:cs typeface="+mn-cs"/>
              </a:defRPr>
            </a:lvl1pPr>
            <a:lvl2pPr marL="742950" indent="-285750" algn="l" defTabSz="914400" rtl="0" eaLnBrk="1" latinLnBrk="0" hangingPunct="1">
              <a:lnSpc>
                <a:spcPct val="90000"/>
              </a:lnSpc>
              <a:spcBef>
                <a:spcPct val="20000"/>
              </a:spcBef>
              <a:buFont typeface="Wingdings" panose="05000000000000000000" pitchFamily="2" charset="2"/>
              <a:buChar char="§"/>
              <a:defRPr sz="2400" kern="1200">
                <a:solidFill>
                  <a:schemeClr val="tx1"/>
                </a:solidFill>
                <a:latin typeface="Tahoma" panose="020B0604030504040204" pitchFamily="34" charset="0"/>
                <a:ea typeface="+mn-ea"/>
                <a:cs typeface="+mn-cs"/>
              </a:defRPr>
            </a:lvl2pPr>
            <a:lvl3pPr marL="1143000" indent="-228600" algn="l" defTabSz="914400" rtl="0" eaLnBrk="1" latinLnBrk="0" hangingPunct="1">
              <a:lnSpc>
                <a:spcPct val="90000"/>
              </a:lnSpc>
              <a:spcBef>
                <a:spcPct val="20000"/>
              </a:spcBef>
              <a:buFont typeface="Courier New" panose="02070309020205020404" pitchFamily="49" charset="0"/>
              <a:buChar char="o"/>
              <a:defRPr sz="2000" kern="1200">
                <a:solidFill>
                  <a:schemeClr val="tx1"/>
                </a:solidFill>
                <a:latin typeface="Tahoma" panose="020B0604030504040204" pitchFamily="34" charset="0"/>
                <a:ea typeface="+mn-ea"/>
                <a:cs typeface="+mn-cs"/>
              </a:defRPr>
            </a:lvl3pPr>
            <a:lvl4pPr marL="1600200" indent="-228600" algn="l" defTabSz="914400" rtl="0" eaLnBrk="1" latinLnBrk="0" hangingPunct="1">
              <a:lnSpc>
                <a:spcPct val="90000"/>
              </a:lnSpc>
              <a:spcBef>
                <a:spcPct val="20000"/>
              </a:spcBef>
              <a:buFont typeface="Arial" panose="020B0604020202020204" pitchFamily="34" charset="0"/>
              <a:buChar char="•"/>
              <a:defRPr sz="1600" kern="1200">
                <a:solidFill>
                  <a:schemeClr val="tx1"/>
                </a:solidFill>
                <a:latin typeface="Tahoma" panose="020B0604030504040204" pitchFamily="34" charset="0"/>
                <a:ea typeface="+mn-ea"/>
                <a:cs typeface="+mn-cs"/>
              </a:defRPr>
            </a:lvl4pPr>
            <a:lvl5pPr marL="2057400" indent="-228600" algn="l" defTabSz="914400" rtl="0" eaLnBrk="1" latinLnBrk="0" hangingPunct="1">
              <a:lnSpc>
                <a:spcPct val="90000"/>
              </a:lnSpc>
              <a:spcBef>
                <a:spcPct val="20000"/>
              </a:spcBef>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9pPr>
          </a:lstStyle>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21MAR2025 Baka			1.313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21MAR2025 </a:t>
            </a:r>
            <a:r>
              <a:rPr lang="sk-SK" dirty="0" err="1">
                <a:latin typeface="Arial" panose="020B0604020202020204" pitchFamily="34" charset="0"/>
                <a:cs typeface="Arial" panose="020B0604020202020204" pitchFamily="34" charset="0"/>
              </a:rPr>
              <a:t>Medvedov</a:t>
            </a:r>
            <a:r>
              <a:rPr lang="sk-SK" dirty="0">
                <a:latin typeface="Arial" panose="020B0604020202020204" pitchFamily="34" charset="0"/>
                <a:cs typeface="Arial" panose="020B0604020202020204" pitchFamily="34" charset="0"/>
              </a:rPr>
              <a:t>			706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21MAR2025 </a:t>
            </a:r>
            <a:r>
              <a:rPr lang="sk-SK" dirty="0" err="1">
                <a:latin typeface="Arial" panose="020B0604020202020204" pitchFamily="34" charset="0"/>
                <a:cs typeface="Arial" panose="020B0604020202020204" pitchFamily="34" charset="0"/>
              </a:rPr>
              <a:t>Narad</a:t>
            </a:r>
            <a:r>
              <a:rPr lang="sk-SK" dirty="0">
                <a:latin typeface="Arial" panose="020B0604020202020204" pitchFamily="34" charset="0"/>
                <a:cs typeface="Arial" panose="020B0604020202020204" pitchFamily="34" charset="0"/>
              </a:rPr>
              <a:t>			806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25MAR2025 Mala </a:t>
            </a:r>
            <a:r>
              <a:rPr lang="sk-SK" dirty="0" err="1">
                <a:latin typeface="Arial" panose="020B0604020202020204" pitchFamily="34" charset="0"/>
                <a:cs typeface="Arial" panose="020B0604020202020204" pitchFamily="34" charset="0"/>
              </a:rPr>
              <a:t>Luc</a:t>
            </a:r>
            <a:r>
              <a:rPr lang="sk-SK" b="1" dirty="0">
                <a:latin typeface="Arial" panose="020B0604020202020204" pitchFamily="34" charset="0"/>
                <a:cs typeface="Arial" panose="020B0604020202020204" pitchFamily="34" charset="0"/>
              </a:rPr>
              <a:t>			</a:t>
            </a:r>
            <a:r>
              <a:rPr lang="sk-SK" dirty="0">
                <a:latin typeface="Arial" panose="020B0604020202020204" pitchFamily="34" charset="0"/>
                <a:cs typeface="Arial" panose="020B0604020202020204" pitchFamily="34" charset="0"/>
              </a:rPr>
              <a:t>268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30MAR2025 Plavecky </a:t>
            </a:r>
            <a:r>
              <a:rPr lang="sk-SK" dirty="0" err="1">
                <a:latin typeface="Arial" panose="020B0604020202020204" pitchFamily="34" charset="0"/>
                <a:cs typeface="Arial" panose="020B0604020202020204" pitchFamily="34" charset="0"/>
              </a:rPr>
              <a:t>Stvrtok</a:t>
            </a:r>
            <a:r>
              <a:rPr lang="sk-SK" b="1" dirty="0">
                <a:latin typeface="Arial" panose="020B0604020202020204" pitchFamily="34" charset="0"/>
                <a:cs typeface="Arial" panose="020B0604020202020204" pitchFamily="34" charset="0"/>
              </a:rPr>
              <a:t>		</a:t>
            </a:r>
            <a:r>
              <a:rPr lang="sk-SK" dirty="0">
                <a:latin typeface="Arial" panose="020B0604020202020204" pitchFamily="34" charset="0"/>
                <a:cs typeface="Arial" panose="020B0604020202020204" pitchFamily="34" charset="0"/>
              </a:rPr>
              <a:t>3.521 </a:t>
            </a:r>
            <a:r>
              <a:rPr lang="sk-SK" dirty="0" err="1">
                <a:latin typeface="Arial" panose="020B0604020202020204" pitchFamily="34" charset="0"/>
                <a:cs typeface="Arial" panose="020B0604020202020204" pitchFamily="34" charset="0"/>
              </a:rPr>
              <a:t>animals</a:t>
            </a:r>
            <a:r>
              <a:rPr lang="sk-SK" b="1"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4APR2025 Jurova</a:t>
            </a:r>
            <a:r>
              <a:rPr lang="sk-SK" b="1" dirty="0">
                <a:latin typeface="Arial" panose="020B0604020202020204" pitchFamily="34" charset="0"/>
                <a:cs typeface="Arial" panose="020B0604020202020204" pitchFamily="34" charset="0"/>
              </a:rPr>
              <a:t>			</a:t>
            </a:r>
            <a:r>
              <a:rPr lang="sk-SK" b="1" dirty="0">
                <a:solidFill>
                  <a:srgbClr val="FFFF00"/>
                </a:solidFill>
                <a:latin typeface="Arial" panose="020B0604020202020204" pitchFamily="34" charset="0"/>
                <a:cs typeface="Arial" panose="020B0604020202020204" pitchFamily="34" charset="0"/>
              </a:rPr>
              <a:t>876 </a:t>
            </a:r>
            <a:r>
              <a:rPr lang="sk-SK" b="1" dirty="0" err="1">
                <a:solidFill>
                  <a:srgbClr val="FFFF00"/>
                </a:solidFill>
                <a:latin typeface="Arial" panose="020B0604020202020204" pitchFamily="34" charset="0"/>
                <a:cs typeface="Arial" panose="020B0604020202020204" pitchFamily="34" charset="0"/>
              </a:rPr>
              <a:t>animals</a:t>
            </a:r>
            <a:endParaRPr lang="sk-SK" b="1" dirty="0">
              <a:solidFill>
                <a:srgbClr val="FFFF00"/>
              </a:solidFill>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err="1"/>
              <a:t>Animals</a:t>
            </a:r>
            <a:r>
              <a:rPr lang="sk-SK" dirty="0"/>
              <a:t> - </a:t>
            </a:r>
            <a:r>
              <a:rPr lang="en-US" dirty="0"/>
              <a:t>dairy cows, </a:t>
            </a:r>
            <a:endParaRPr lang="sk-SK" dirty="0"/>
          </a:p>
          <a:p>
            <a:pPr marL="0" indent="0">
              <a:lnSpc>
                <a:spcPct val="100000"/>
              </a:lnSpc>
              <a:spcBef>
                <a:spcPts val="0"/>
              </a:spcBef>
              <a:buSzPct val="100000"/>
              <a:buNone/>
            </a:pPr>
            <a:r>
              <a:rPr lang="en-US" dirty="0"/>
              <a:t>calves, heifers and bulls</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buSzPct val="100000"/>
              <a:buFont typeface="Wingdings" panose="05000000000000000000" pitchFamily="2" charset="2"/>
              <a:buNone/>
            </a:pPr>
            <a:endParaRPr lang="en-US" b="1" dirty="0">
              <a:latin typeface="Arial" panose="020B0604020202020204" pitchFamily="34" charset="0"/>
              <a:cs typeface="Arial" panose="020B0604020202020204" pitchFamily="34" charset="0"/>
            </a:endParaRPr>
          </a:p>
        </p:txBody>
      </p:sp>
      <p:sp>
        <p:nvSpPr>
          <p:cNvPr id="10" name="Zástupný objekt pre dátum 3">
            <a:extLst>
              <a:ext uri="{FF2B5EF4-FFF2-40B4-BE49-F238E27FC236}">
                <a16:creationId xmlns:a16="http://schemas.microsoft.com/office/drawing/2014/main" id="{FD856BAB-1687-43D2-AAE2-406978A684FE}"/>
              </a:ext>
            </a:extLst>
          </p:cNvPr>
          <p:cNvSpPr txBox="1">
            <a:spLocks/>
          </p:cNvSpPr>
          <p:nvPr/>
        </p:nvSpPr>
        <p:spPr>
          <a:xfrm>
            <a:off x="781050" y="65332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14" name="Zástupný objekt pre pätu 4">
            <a:extLst>
              <a:ext uri="{FF2B5EF4-FFF2-40B4-BE49-F238E27FC236}">
                <a16:creationId xmlns:a16="http://schemas.microsoft.com/office/drawing/2014/main" id="{E2922AD4-556B-4AC2-B326-A3B498E2B4D6}"/>
              </a:ext>
            </a:extLst>
          </p:cNvPr>
          <p:cNvSpPr txBox="1">
            <a:spLocks/>
          </p:cNvSpPr>
          <p:nvPr/>
        </p:nvSpPr>
        <p:spPr>
          <a:xfrm>
            <a:off x="3181350" y="65087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5" name="Zástupný objekt pre dátum 3">
            <a:extLst>
              <a:ext uri="{FF2B5EF4-FFF2-40B4-BE49-F238E27FC236}">
                <a16:creationId xmlns:a16="http://schemas.microsoft.com/office/drawing/2014/main" id="{9CED3837-2C41-49AD-8283-77E324AF23A9}"/>
              </a:ext>
            </a:extLst>
          </p:cNvPr>
          <p:cNvSpPr txBox="1">
            <a:spLocks/>
          </p:cNvSpPr>
          <p:nvPr/>
        </p:nvSpPr>
        <p:spPr>
          <a:xfrm>
            <a:off x="6975783" y="65380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060666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ástupný objekt pre dátum 3"/>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sk-SK" sz="1200" dirty="0">
                <a:solidFill>
                  <a:prstClr val="black">
                    <a:tint val="75000"/>
                  </a:prstClr>
                </a:solidFill>
              </a:rPr>
              <a:t>22MAY2025</a:t>
            </a:r>
          </a:p>
        </p:txBody>
      </p:sp>
      <p:sp>
        <p:nvSpPr>
          <p:cNvPr id="12" name="Zástupný objekt pre pätu 4"/>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NATO/EU </a:t>
            </a:r>
            <a:r>
              <a:rPr lang="sk-SK" sz="1200" dirty="0" err="1">
                <a:solidFill>
                  <a:prstClr val="black">
                    <a:tint val="75000"/>
                  </a:prstClr>
                </a:solidFill>
              </a:rPr>
              <a:t>Unclassified</a:t>
            </a:r>
            <a:endParaRPr lang="sk-SK" sz="1200" dirty="0">
              <a:solidFill>
                <a:prstClr val="black">
                  <a:tint val="75000"/>
                </a:prstClr>
              </a:solidFill>
            </a:endParaRPr>
          </a:p>
        </p:txBody>
      </p:sp>
      <p:sp>
        <p:nvSpPr>
          <p:cNvPr id="13" name="Zástupný objekt pre dátum 3"/>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IMVS </a:t>
            </a:r>
            <a:r>
              <a:rPr lang="sk-SK" dirty="0" err="1">
                <a:solidFill>
                  <a:prstClr val="black">
                    <a:tint val="75000"/>
                  </a:prstClr>
                </a:solidFill>
              </a:rPr>
              <a:t>Ettal</a:t>
            </a:r>
            <a:endParaRPr lang="sk-SK" dirty="0">
              <a:solidFill>
                <a:prstClr val="black">
                  <a:tint val="75000"/>
                </a:prstClr>
              </a:solidFill>
            </a:endParaRPr>
          </a:p>
        </p:txBody>
      </p:sp>
      <p:pic>
        <p:nvPicPr>
          <p:cNvPr id="3" name="Obrázok 2">
            <a:extLst>
              <a:ext uri="{FF2B5EF4-FFF2-40B4-BE49-F238E27FC236}">
                <a16:creationId xmlns:a16="http://schemas.microsoft.com/office/drawing/2014/main" id="{6F1B61D7-B24C-4611-9A54-3D856BDEA44F}"/>
              </a:ext>
            </a:extLst>
          </p:cNvPr>
          <p:cNvPicPr>
            <a:picLocks noChangeAspect="1"/>
          </p:cNvPicPr>
          <p:nvPr/>
        </p:nvPicPr>
        <p:blipFill>
          <a:blip r:embed="rId3"/>
          <a:stretch>
            <a:fillRect/>
          </a:stretch>
        </p:blipFill>
        <p:spPr>
          <a:xfrm>
            <a:off x="4463201" y="2975675"/>
            <a:ext cx="4574139" cy="1733059"/>
          </a:xfrm>
          <a:prstGeom prst="rect">
            <a:avLst/>
          </a:prstGeom>
        </p:spPr>
      </p:pic>
      <p:sp>
        <p:nvSpPr>
          <p:cNvPr id="9" name="Podnadpis 2">
            <a:extLst>
              <a:ext uri="{FF2B5EF4-FFF2-40B4-BE49-F238E27FC236}">
                <a16:creationId xmlns:a16="http://schemas.microsoft.com/office/drawing/2014/main" id="{EF5658BE-4D76-436F-BFF2-E511E731FC82}"/>
              </a:ext>
            </a:extLst>
          </p:cNvPr>
          <p:cNvSpPr txBox="1">
            <a:spLocks/>
          </p:cNvSpPr>
          <p:nvPr/>
        </p:nvSpPr>
        <p:spPr>
          <a:xfrm>
            <a:off x="1000100" y="424366"/>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OUTBREAK HISTORY</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14" name="Nadpis 1">
            <a:extLst>
              <a:ext uri="{FF2B5EF4-FFF2-40B4-BE49-F238E27FC236}">
                <a16:creationId xmlns:a16="http://schemas.microsoft.com/office/drawing/2014/main" id="{866FA611-BA09-4520-B6E9-DC680709D20B}"/>
              </a:ext>
            </a:extLst>
          </p:cNvPr>
          <p:cNvSpPr txBox="1">
            <a:spLocks/>
          </p:cNvSpPr>
          <p:nvPr/>
        </p:nvSpPr>
        <p:spPr bwMode="auto">
          <a:xfrm>
            <a:off x="628650" y="1116608"/>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lnSpc>
                <a:spcPct val="90000"/>
              </a:lnSpc>
              <a:spcBef>
                <a:spcPct val="20000"/>
              </a:spcBef>
              <a:buClr>
                <a:srgbClr val="161616"/>
              </a:buClr>
              <a:buSzPct val="80000"/>
              <a:buFont typeface="Wingdings" panose="05000000000000000000" pitchFamily="2" charset="2"/>
              <a:buChar char=""/>
              <a:defRPr sz="2000" kern="1200">
                <a:solidFill>
                  <a:schemeClr val="tx1"/>
                </a:solidFill>
                <a:latin typeface="Tahoma" panose="020B0604030504040204" pitchFamily="34" charset="0"/>
                <a:ea typeface="+mn-ea"/>
                <a:cs typeface="+mn-cs"/>
              </a:defRPr>
            </a:lvl1pPr>
            <a:lvl2pPr marL="742950" indent="-285750" algn="l" defTabSz="914400" rtl="0" eaLnBrk="1" latinLnBrk="0" hangingPunct="1">
              <a:lnSpc>
                <a:spcPct val="90000"/>
              </a:lnSpc>
              <a:spcBef>
                <a:spcPct val="20000"/>
              </a:spcBef>
              <a:buFont typeface="Wingdings" panose="05000000000000000000" pitchFamily="2" charset="2"/>
              <a:buChar char="§"/>
              <a:defRPr sz="2400" kern="1200">
                <a:solidFill>
                  <a:schemeClr val="tx1"/>
                </a:solidFill>
                <a:latin typeface="Tahoma" panose="020B0604030504040204" pitchFamily="34" charset="0"/>
                <a:ea typeface="+mn-ea"/>
                <a:cs typeface="+mn-cs"/>
              </a:defRPr>
            </a:lvl2pPr>
            <a:lvl3pPr marL="1143000" indent="-228600" algn="l" defTabSz="914400" rtl="0" eaLnBrk="1" latinLnBrk="0" hangingPunct="1">
              <a:lnSpc>
                <a:spcPct val="90000"/>
              </a:lnSpc>
              <a:spcBef>
                <a:spcPct val="20000"/>
              </a:spcBef>
              <a:buFont typeface="Courier New" panose="02070309020205020404" pitchFamily="49" charset="0"/>
              <a:buChar char="o"/>
              <a:defRPr sz="2000" kern="1200">
                <a:solidFill>
                  <a:schemeClr val="tx1"/>
                </a:solidFill>
                <a:latin typeface="Tahoma" panose="020B0604030504040204" pitchFamily="34" charset="0"/>
                <a:ea typeface="+mn-ea"/>
                <a:cs typeface="+mn-cs"/>
              </a:defRPr>
            </a:lvl3pPr>
            <a:lvl4pPr marL="1600200" indent="-228600" algn="l" defTabSz="914400" rtl="0" eaLnBrk="1" latinLnBrk="0" hangingPunct="1">
              <a:lnSpc>
                <a:spcPct val="90000"/>
              </a:lnSpc>
              <a:spcBef>
                <a:spcPct val="20000"/>
              </a:spcBef>
              <a:buFont typeface="Arial" panose="020B0604020202020204" pitchFamily="34" charset="0"/>
              <a:buChar char="•"/>
              <a:defRPr sz="1600" kern="1200">
                <a:solidFill>
                  <a:schemeClr val="tx1"/>
                </a:solidFill>
                <a:latin typeface="Tahoma" panose="020B0604030504040204" pitchFamily="34" charset="0"/>
                <a:ea typeface="+mn-ea"/>
                <a:cs typeface="+mn-cs"/>
              </a:defRPr>
            </a:lvl4pPr>
            <a:lvl5pPr marL="2057400" indent="-228600" algn="l" defTabSz="914400" rtl="0" eaLnBrk="1" latinLnBrk="0" hangingPunct="1">
              <a:lnSpc>
                <a:spcPct val="90000"/>
              </a:lnSpc>
              <a:spcBef>
                <a:spcPct val="20000"/>
              </a:spcBef>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5pPr>
            <a:lvl6pPr marL="25146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6pPr>
            <a:lvl7pPr marL="29718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7pPr>
            <a:lvl8pPr marL="34290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8pPr>
            <a:lvl9pPr marL="3886200" indent="-228600" algn="l" defTabSz="914400" rtl="0" eaLnBrk="0" fontAlgn="base" latinLnBrk="0" hangingPunct="0">
              <a:lnSpc>
                <a:spcPct val="90000"/>
              </a:lnSpc>
              <a:spcBef>
                <a:spcPct val="20000"/>
              </a:spcBef>
              <a:spcAft>
                <a:spcPct val="0"/>
              </a:spcAft>
              <a:buClr>
                <a:schemeClr val="accent2"/>
              </a:buClr>
              <a:buFont typeface="Arial" panose="020B0604020202020204" pitchFamily="34" charset="0"/>
              <a:buChar char="•"/>
              <a:defRPr sz="1800" kern="1200">
                <a:solidFill>
                  <a:schemeClr val="tx1"/>
                </a:solidFill>
                <a:latin typeface="Tahoma" panose="020B0604030504040204" pitchFamily="34" charset="0"/>
                <a:ea typeface="+mn-ea"/>
                <a:cs typeface="+mn-cs"/>
              </a:defRPr>
            </a:lvl9pPr>
          </a:lstStyle>
          <a:p>
            <a:pPr>
              <a:lnSpc>
                <a:spcPct val="100000"/>
              </a:lnSpc>
              <a:spcBef>
                <a:spcPts val="0"/>
              </a:spcBef>
              <a:buSzPct val="100000"/>
              <a:buFont typeface="Arial" panose="020B0604020202020204" pitchFamily="34" charset="0"/>
              <a:buChar char="•"/>
            </a:pPr>
            <a:r>
              <a:rPr lang="sk-SK" b="1" dirty="0" err="1">
                <a:latin typeface="Arial" panose="020B0604020202020204" pitchFamily="34" charset="0"/>
                <a:cs typeface="Arial" panose="020B0604020202020204" pitchFamily="34" charset="0"/>
              </a:rPr>
              <a:t>Immediate</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countermeasures</a:t>
            </a:r>
            <a:r>
              <a:rPr lang="sk-SK" b="1" dirty="0">
                <a:latin typeface="Arial" panose="020B0604020202020204" pitchFamily="34" charset="0"/>
                <a:cs typeface="Arial" panose="020B0604020202020204" pitchFamily="34" charset="0"/>
              </a:rPr>
              <a:t> to stop </a:t>
            </a:r>
            <a:r>
              <a:rPr lang="sk-SK" b="1" dirty="0" err="1">
                <a:latin typeface="Arial" panose="020B0604020202020204" pitchFamily="34" charset="0"/>
                <a:cs typeface="Arial" panose="020B0604020202020204" pitchFamily="34" charset="0"/>
              </a:rPr>
              <a:t>spread</a:t>
            </a:r>
            <a:r>
              <a:rPr lang="sk-SK" b="1" dirty="0">
                <a:latin typeface="Arial" panose="020B0604020202020204" pitchFamily="34" charset="0"/>
                <a:cs typeface="Arial" panose="020B0604020202020204" pitchFamily="34" charset="0"/>
              </a:rPr>
              <a:t> of FMD</a:t>
            </a: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t>B</a:t>
            </a:r>
            <a:r>
              <a:rPr lang="en-US" dirty="0"/>
              <a:t>an on the movement of susceptible animals and by-products within the restriction zone</a:t>
            </a:r>
            <a:endParaRPr lang="sk-SK" dirty="0"/>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&amp; </a:t>
            </a:r>
            <a:r>
              <a:rPr lang="sk-SK" dirty="0" err="1">
                <a:latin typeface="Arial" panose="020B0604020202020204" pitchFamily="34" charset="0"/>
                <a:cs typeface="Arial" panose="020B0604020202020204" pitchFamily="34" charset="0"/>
              </a:rPr>
              <a:t>products</a:t>
            </a:r>
            <a:r>
              <a:rPr lang="sk-SK" dirty="0">
                <a:latin typeface="Arial" panose="020B0604020202020204" pitchFamily="34" charset="0"/>
                <a:cs typeface="Arial" panose="020B0604020202020204" pitchFamily="34" charset="0"/>
              </a:rPr>
              <a:t> import/export </a:t>
            </a: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markets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exhibitions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Zoo </a:t>
            </a:r>
            <a:r>
              <a:rPr lang="sk-SK" dirty="0" err="1">
                <a:latin typeface="Arial" panose="020B0604020202020204" pitchFamily="34" charset="0"/>
                <a:cs typeface="Arial" panose="020B0604020202020204" pitchFamily="34" charset="0"/>
              </a:rPr>
              <a:t>closed</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Disinfection</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Culling</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Vaccination</a:t>
            </a:r>
            <a:endParaRPr lang="en-US" dirty="0">
              <a:latin typeface="Arial" panose="020B0604020202020204" pitchFamily="34" charset="0"/>
              <a:cs typeface="Arial" panose="020B0604020202020204" pitchFamily="34" charset="0"/>
            </a:endParaRPr>
          </a:p>
        </p:txBody>
      </p:sp>
      <p:pic>
        <p:nvPicPr>
          <p:cNvPr id="5" name="Obrázok 4">
            <a:extLst>
              <a:ext uri="{FF2B5EF4-FFF2-40B4-BE49-F238E27FC236}">
                <a16:creationId xmlns:a16="http://schemas.microsoft.com/office/drawing/2014/main" id="{C218B7F8-B924-4D56-8272-9E3EC6B1B7E8}"/>
              </a:ext>
            </a:extLst>
          </p:cNvPr>
          <p:cNvPicPr>
            <a:picLocks noChangeAspect="1"/>
          </p:cNvPicPr>
          <p:nvPr/>
        </p:nvPicPr>
        <p:blipFill>
          <a:blip r:embed="rId4"/>
          <a:stretch>
            <a:fillRect/>
          </a:stretch>
        </p:blipFill>
        <p:spPr>
          <a:xfrm>
            <a:off x="-12106" y="4843221"/>
            <a:ext cx="9024907" cy="2009452"/>
          </a:xfrm>
          <a:prstGeom prst="rect">
            <a:avLst/>
          </a:prstGeom>
        </p:spPr>
      </p:pic>
    </p:spTree>
    <p:extLst>
      <p:ext uri="{BB962C8B-B14F-4D97-AF65-F5344CB8AC3E}">
        <p14:creationId xmlns:p14="http://schemas.microsoft.com/office/powerpoint/2010/main" val="4155853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General rule –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starts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action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when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civilian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capacities</a:t>
            </a:r>
            <a:r>
              <a:rPr lang="sk-SK" dirty="0">
                <a:latin typeface="Arial" panose="020B0604020202020204" pitchFamily="34" charset="0"/>
                <a:cs typeface="Arial" panose="020B0604020202020204" pitchFamily="34" charset="0"/>
              </a:rPr>
              <a:t> are </a:t>
            </a:r>
            <a:r>
              <a:rPr lang="sk-SK" dirty="0" err="1">
                <a:latin typeface="Arial" panose="020B0604020202020204" pitchFamily="34" charset="0"/>
                <a:cs typeface="Arial" panose="020B0604020202020204" pitchFamily="34" charset="0"/>
              </a:rPr>
              <a:t>overwhelmed</a:t>
            </a: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there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is</a:t>
            </a:r>
            <a:r>
              <a:rPr lang="sk-SK" dirty="0">
                <a:latin typeface="Arial" panose="020B0604020202020204" pitchFamily="34" charset="0"/>
                <a:cs typeface="Arial" panose="020B0604020202020204" pitchFamily="34" charset="0"/>
              </a:rPr>
              <a:t> a risk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civilian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population</a:t>
            </a:r>
            <a:r>
              <a:rPr lang="sk-SK" dirty="0">
                <a:latin typeface="Arial" panose="020B0604020202020204" pitchFamily="34" charset="0"/>
                <a:cs typeface="Arial" panose="020B0604020202020204" pitchFamily="34" charset="0"/>
              </a:rPr>
              <a:t>.</a:t>
            </a:r>
          </a:p>
          <a:p>
            <a:pPr marL="0" indent="0">
              <a:lnSpc>
                <a:spcPct val="100000"/>
              </a:lnSpc>
              <a:spcBef>
                <a:spcPts val="0"/>
              </a:spcBef>
              <a:buSzPct val="100000"/>
              <a:buNone/>
            </a:pPr>
            <a:endParaRPr lang="sk-SK" sz="1000"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25MAR2025 – SVK </a:t>
            </a:r>
            <a:r>
              <a:rPr lang="sk-SK" dirty="0" err="1">
                <a:latin typeface="Arial" panose="020B0604020202020204" pitchFamily="34" charset="0"/>
                <a:cs typeface="Arial" panose="020B0604020202020204" pitchFamily="34" charset="0"/>
              </a:rPr>
              <a:t>government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declared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state of </a:t>
            </a:r>
            <a:r>
              <a:rPr lang="sk-SK" dirty="0" err="1">
                <a:latin typeface="Arial" panose="020B0604020202020204" pitchFamily="34" charset="0"/>
                <a:cs typeface="Arial" panose="020B0604020202020204" pitchFamily="34" charset="0"/>
              </a:rPr>
              <a:t>emergency</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sz="1000"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MIL </a:t>
            </a:r>
            <a:r>
              <a:rPr lang="sk-SK" b="1" dirty="0" err="1">
                <a:latin typeface="Arial" panose="020B0604020202020204" pitchFamily="34" charset="0"/>
                <a:cs typeface="Arial" panose="020B0604020202020204" pitchFamily="34" charset="0"/>
              </a:rPr>
              <a:t>tasks</a:t>
            </a:r>
            <a:r>
              <a:rPr lang="sk-SK" b="1" dirty="0">
                <a:latin typeface="Arial" panose="020B0604020202020204" pitchFamily="34" charset="0"/>
                <a:cs typeface="Arial" panose="020B0604020202020204" pitchFamily="34" charset="0"/>
              </a:rPr>
              <a:t> -</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Vaccine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take</a:t>
            </a:r>
            <a:r>
              <a:rPr lang="sk-SK" dirty="0">
                <a:latin typeface="Arial" panose="020B0604020202020204" pitchFamily="34" charset="0"/>
                <a:cs typeface="Arial" panose="020B0604020202020204" pitchFamily="34" charset="0"/>
              </a:rPr>
              <a:t> over and </a:t>
            </a:r>
            <a:r>
              <a:rPr lang="sk-SK" dirty="0" err="1">
                <a:latin typeface="Arial" panose="020B0604020202020204" pitchFamily="34" charset="0"/>
                <a:cs typeface="Arial" panose="020B0604020202020204" pitchFamily="34" charset="0"/>
              </a:rPr>
              <a:t>transportation</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C2 – JOC&amp;TOC</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Disinfection</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Border</a:t>
            </a:r>
            <a:r>
              <a:rPr lang="sk-SK" dirty="0">
                <a:latin typeface="Arial" panose="020B0604020202020204" pitchFamily="34" charset="0"/>
                <a:cs typeface="Arial" panose="020B0604020202020204" pitchFamily="34" charset="0"/>
              </a:rPr>
              <a:t> &amp; </a:t>
            </a:r>
            <a:r>
              <a:rPr lang="sk-SK" dirty="0" err="1">
                <a:latin typeface="Arial" panose="020B0604020202020204" pitchFamily="34" charset="0"/>
                <a:cs typeface="Arial" panose="020B0604020202020204" pitchFamily="34" charset="0"/>
              </a:rPr>
              <a:t>movement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control</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Graves</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burial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process</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PPE </a:t>
            </a:r>
            <a:r>
              <a:rPr lang="sk-SK" dirty="0" err="1">
                <a:latin typeface="Arial" panose="020B0604020202020204" pitchFamily="34" charset="0"/>
                <a:cs typeface="Arial" panose="020B0604020202020204" pitchFamily="34" charset="0"/>
              </a:rPr>
              <a:t>supply</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PR, </a:t>
            </a:r>
            <a:r>
              <a:rPr lang="sk-SK" dirty="0" err="1">
                <a:latin typeface="Arial" panose="020B0604020202020204" pitchFamily="34" charset="0"/>
                <a:cs typeface="Arial" panose="020B0604020202020204" pitchFamily="34" charset="0"/>
              </a:rPr>
              <a:t>mass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media</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sampling</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eutanasia</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4. MILITARY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D28414C0-5A54-449E-A840-CC02D17F85F7}"/>
              </a:ext>
            </a:extLst>
          </p:cNvPr>
          <p:cNvPicPr>
            <a:picLocks noChangeAspect="1"/>
          </p:cNvPicPr>
          <p:nvPr/>
        </p:nvPicPr>
        <p:blipFill>
          <a:blip r:embed="rId3"/>
          <a:stretch>
            <a:fillRect/>
          </a:stretch>
        </p:blipFill>
        <p:spPr>
          <a:xfrm>
            <a:off x="5292672" y="3598339"/>
            <a:ext cx="3518114" cy="2305348"/>
          </a:xfrm>
          <a:prstGeom prst="rect">
            <a:avLst/>
          </a:prstGeom>
        </p:spPr>
      </p:pic>
      <p:sp>
        <p:nvSpPr>
          <p:cNvPr id="8" name="Zástupný objekt pre dátum 3">
            <a:extLst>
              <a:ext uri="{FF2B5EF4-FFF2-40B4-BE49-F238E27FC236}">
                <a16:creationId xmlns:a16="http://schemas.microsoft.com/office/drawing/2014/main" id="{34FFA795-1D88-43AC-A2C4-E54A5EFA5FC0}"/>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EC23C841-FAA5-4BDD-8E19-211AFE233237}"/>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A6C3D913-7874-45DD-BE32-B8A0007BA8A8}"/>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4163201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dĺžnik 9"/>
          <p:cNvSpPr/>
          <p:nvPr/>
        </p:nvSpPr>
        <p:spPr>
          <a:xfrm>
            <a:off x="215477" y="1502316"/>
            <a:ext cx="8046779" cy="872034"/>
          </a:xfrm>
          <a:prstGeom prst="rect">
            <a:avLst/>
          </a:prstGeom>
        </p:spPr>
        <p:txBody>
          <a:bodyPr wrap="square">
            <a:spAutoFit/>
          </a:bodyPr>
          <a:lstStyle/>
          <a:p>
            <a:pPr algn="ctr">
              <a:lnSpc>
                <a:spcPct val="150000"/>
              </a:lnSpc>
              <a:buSzPct val="100000"/>
            </a:pPr>
            <a:r>
              <a:rPr lang="sk-SK" b="1" dirty="0" err="1">
                <a:latin typeface="Arial" panose="020B0604020202020204" pitchFamily="34" charset="0"/>
                <a:cs typeface="Arial" panose="020B0604020202020204" pitchFamily="34" charset="0"/>
              </a:rPr>
              <a:t>Military</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Medical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Command</a:t>
            </a:r>
            <a:r>
              <a:rPr lang="sk-SK" b="1" dirty="0">
                <a:latin typeface="Arial" panose="020B0604020202020204" pitchFamily="34" charset="0"/>
                <a:cs typeface="Arial" panose="020B0604020202020204" pitchFamily="34" charset="0"/>
              </a:rPr>
              <a:t> (MMC) in </a:t>
            </a:r>
            <a:r>
              <a:rPr lang="sk-SK" b="1" dirty="0" err="1">
                <a:latin typeface="Arial" panose="020B0604020202020204" pitchFamily="34" charset="0"/>
                <a:cs typeface="Arial" panose="020B0604020202020204" pitchFamily="34" charset="0"/>
              </a:rPr>
              <a:t>the</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structure</a:t>
            </a:r>
            <a:r>
              <a:rPr lang="sk-SK" b="1" dirty="0">
                <a:latin typeface="Arial" panose="020B0604020202020204" pitchFamily="34" charset="0"/>
                <a:cs typeface="Arial" panose="020B0604020202020204" pitchFamily="34" charset="0"/>
              </a:rPr>
              <a:t> of </a:t>
            </a:r>
            <a:r>
              <a:rPr lang="sk-SK" b="1" dirty="0" err="1">
                <a:latin typeface="Arial" panose="020B0604020202020204" pitchFamily="34" charset="0"/>
                <a:cs typeface="Arial" panose="020B0604020202020204" pitchFamily="34" charset="0"/>
              </a:rPr>
              <a:t>the</a:t>
            </a:r>
            <a:r>
              <a:rPr lang="sk-SK" b="1" dirty="0">
                <a:latin typeface="Arial" panose="020B0604020202020204" pitchFamily="34" charset="0"/>
                <a:cs typeface="Arial" panose="020B0604020202020204" pitchFamily="34" charset="0"/>
              </a:rPr>
              <a:t> Slovak </a:t>
            </a:r>
            <a:r>
              <a:rPr lang="sk-SK" b="1" dirty="0" err="1">
                <a:latin typeface="Arial" panose="020B0604020202020204" pitchFamily="34" charset="0"/>
                <a:cs typeface="Arial" panose="020B0604020202020204" pitchFamily="34" charset="0"/>
              </a:rPr>
              <a:t>Armed</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Forces</a:t>
            </a:r>
            <a:r>
              <a:rPr lang="sk-SK" b="1" dirty="0">
                <a:latin typeface="Arial" panose="020B0604020202020204" pitchFamily="34" charset="0"/>
                <a:cs typeface="Arial" panose="020B0604020202020204" pitchFamily="34" charset="0"/>
              </a:rPr>
              <a:t> (SAF)</a:t>
            </a:r>
          </a:p>
        </p:txBody>
      </p:sp>
      <p:graphicFrame>
        <p:nvGraphicFramePr>
          <p:cNvPr id="11" name="Diagram 10"/>
          <p:cNvGraphicFramePr/>
          <p:nvPr>
            <p:extLst>
              <p:ext uri="{D42A27DB-BD31-4B8C-83A1-F6EECF244321}">
                <p14:modId xmlns:p14="http://schemas.microsoft.com/office/powerpoint/2010/main" val="2688155227"/>
              </p:ext>
            </p:extLst>
          </p:nvPr>
        </p:nvGraphicFramePr>
        <p:xfrm>
          <a:off x="628650" y="2451797"/>
          <a:ext cx="7997032" cy="40871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2" name="Rovná spojnica 11"/>
          <p:cNvCxnSpPr>
            <a:cxnSpLocks/>
          </p:cNvCxnSpPr>
          <p:nvPr/>
        </p:nvCxnSpPr>
        <p:spPr>
          <a:xfrm>
            <a:off x="4627166" y="4133377"/>
            <a:ext cx="348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ovná spojnica 15">
            <a:extLst>
              <a:ext uri="{FF2B5EF4-FFF2-40B4-BE49-F238E27FC236}">
                <a16:creationId xmlns:a16="http://schemas.microsoft.com/office/drawing/2014/main" id="{48FE6FA7-C4FE-4DAE-8047-230A6826D355}"/>
              </a:ext>
            </a:extLst>
          </p:cNvPr>
          <p:cNvCxnSpPr>
            <a:cxnSpLocks/>
          </p:cNvCxnSpPr>
          <p:nvPr/>
        </p:nvCxnSpPr>
        <p:spPr>
          <a:xfrm>
            <a:off x="4890977" y="4495354"/>
            <a:ext cx="0" cy="1125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Zástupný objekt pre dátum 3">
            <a:extLst>
              <a:ext uri="{FF2B5EF4-FFF2-40B4-BE49-F238E27FC236}">
                <a16:creationId xmlns:a16="http://schemas.microsoft.com/office/drawing/2014/main" id="{292FE235-EC11-40A2-83FE-7AB924E8B6D2}"/>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18" name="Zástupný objekt pre pätu 4">
            <a:extLst>
              <a:ext uri="{FF2B5EF4-FFF2-40B4-BE49-F238E27FC236}">
                <a16:creationId xmlns:a16="http://schemas.microsoft.com/office/drawing/2014/main" id="{034859B0-3C33-4CEE-94A8-6E8618BFC828}"/>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9" name="Zástupný objekt pre dátum 3">
            <a:extLst>
              <a:ext uri="{FF2B5EF4-FFF2-40B4-BE49-F238E27FC236}">
                <a16:creationId xmlns:a16="http://schemas.microsoft.com/office/drawing/2014/main" id="{B8F4398D-B484-48E9-A554-C47C1BA8DDA3}"/>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
        <p:nvSpPr>
          <p:cNvPr id="20" name="Podnadpis 2">
            <a:extLst>
              <a:ext uri="{FF2B5EF4-FFF2-40B4-BE49-F238E27FC236}">
                <a16:creationId xmlns:a16="http://schemas.microsoft.com/office/drawing/2014/main" id="{8BD41516-AC4C-49C7-BA16-C07121596313}"/>
              </a:ext>
            </a:extLst>
          </p:cNvPr>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4. MILITARY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Tree>
    <p:extLst>
      <p:ext uri="{BB962C8B-B14F-4D97-AF65-F5344CB8AC3E}">
        <p14:creationId xmlns:p14="http://schemas.microsoft.com/office/powerpoint/2010/main" val="1615625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MIL VET </a:t>
            </a:r>
            <a:r>
              <a:rPr lang="sk-SK" b="1" dirty="0" err="1">
                <a:latin typeface="Arial" panose="020B0604020202020204" pitchFamily="34" charset="0"/>
                <a:cs typeface="Arial" panose="020B0604020202020204" pitchFamily="34" charset="0"/>
              </a:rPr>
              <a:t>Tasks</a:t>
            </a:r>
            <a:r>
              <a:rPr lang="sk-SK" b="1" dirty="0">
                <a:latin typeface="Arial" panose="020B0604020202020204" pitchFamily="34" charset="0"/>
                <a:cs typeface="Arial" panose="020B0604020202020204" pitchFamily="34" charset="0"/>
              </a:rPr>
              <a:t> </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Vaccine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take</a:t>
            </a:r>
            <a:r>
              <a:rPr lang="sk-SK" dirty="0">
                <a:latin typeface="Arial" panose="020B0604020202020204" pitchFamily="34" charset="0"/>
                <a:cs typeface="Arial" panose="020B0604020202020204" pitchFamily="34" charset="0"/>
              </a:rPr>
              <a:t> over and </a:t>
            </a:r>
            <a:r>
              <a:rPr lang="sk-SK" strike="sngStrike" dirty="0" err="1">
                <a:latin typeface="Arial" panose="020B0604020202020204" pitchFamily="34" charset="0"/>
                <a:cs typeface="Arial" panose="020B0604020202020204" pitchFamily="34" charset="0"/>
              </a:rPr>
              <a:t>transportation</a:t>
            </a:r>
            <a:endParaRPr lang="sk-SK" strike="sngStrike"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C2 – JOC&amp;</a:t>
            </a:r>
            <a:r>
              <a:rPr lang="sk-SK" strike="sngStrike" dirty="0">
                <a:latin typeface="Arial" panose="020B0604020202020204" pitchFamily="34" charset="0"/>
                <a:cs typeface="Arial" panose="020B0604020202020204" pitchFamily="34" charset="0"/>
              </a:rPr>
              <a:t>TOC</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Disinfection</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strike="sngStrike" dirty="0" err="1">
                <a:latin typeface="Arial" panose="020B0604020202020204" pitchFamily="34" charset="0"/>
                <a:cs typeface="Arial" panose="020B0604020202020204" pitchFamily="34" charset="0"/>
              </a:rPr>
              <a:t>Border</a:t>
            </a:r>
            <a:r>
              <a:rPr lang="sk-SK" strike="sngStrike" dirty="0">
                <a:latin typeface="Arial" panose="020B0604020202020204" pitchFamily="34" charset="0"/>
                <a:cs typeface="Arial" panose="020B0604020202020204" pitchFamily="34" charset="0"/>
              </a:rPr>
              <a:t> </a:t>
            </a:r>
            <a:r>
              <a:rPr lang="sk-SK" strike="sngStrike" dirty="0" err="1">
                <a:latin typeface="Arial" panose="020B0604020202020204" pitchFamily="34" charset="0"/>
                <a:cs typeface="Arial" panose="020B0604020202020204" pitchFamily="34" charset="0"/>
              </a:rPr>
              <a:t>control</a:t>
            </a:r>
            <a:endParaRPr lang="sk-SK" strike="sngStrike"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strike="sngStrike" dirty="0">
                <a:latin typeface="Arial" panose="020B0604020202020204" pitchFamily="34" charset="0"/>
                <a:cs typeface="Arial" panose="020B0604020202020204" pitchFamily="34" charset="0"/>
              </a:rPr>
              <a:t>Police </a:t>
            </a:r>
            <a:r>
              <a:rPr lang="sk-SK" strike="sngStrike" dirty="0" err="1">
                <a:latin typeface="Arial" panose="020B0604020202020204" pitchFamily="34" charset="0"/>
                <a:cs typeface="Arial" panose="020B0604020202020204" pitchFamily="34" charset="0"/>
              </a:rPr>
              <a:t>assistance</a:t>
            </a:r>
            <a:r>
              <a:rPr lang="sk-SK" strike="sngStrike" dirty="0">
                <a:latin typeface="Arial" panose="020B0604020202020204" pitchFamily="34" charset="0"/>
                <a:cs typeface="Arial" panose="020B0604020202020204" pitchFamily="34" charset="0"/>
              </a:rPr>
              <a:t> – </a:t>
            </a:r>
            <a:r>
              <a:rPr lang="sk-SK" strike="sngStrike" dirty="0" err="1">
                <a:latin typeface="Arial" panose="020B0604020202020204" pitchFamily="34" charset="0"/>
                <a:cs typeface="Arial" panose="020B0604020202020204" pitchFamily="34" charset="0"/>
              </a:rPr>
              <a:t>movement</a:t>
            </a:r>
            <a:r>
              <a:rPr lang="sk-SK" strike="sngStrike" dirty="0">
                <a:latin typeface="Arial" panose="020B0604020202020204" pitchFamily="34" charset="0"/>
                <a:cs typeface="Arial" panose="020B0604020202020204" pitchFamily="34" charset="0"/>
              </a:rPr>
              <a:t> </a:t>
            </a:r>
            <a:r>
              <a:rPr lang="sk-SK" strike="sngStrike" dirty="0" err="1">
                <a:latin typeface="Arial" panose="020B0604020202020204" pitchFamily="34" charset="0"/>
                <a:cs typeface="Arial" panose="020B0604020202020204" pitchFamily="34" charset="0"/>
              </a:rPr>
              <a:t>ctrl</a:t>
            </a:r>
            <a:endParaRPr lang="sk-SK" strike="sngStrike"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graves</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burial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process</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strike="sngStrike" dirty="0">
                <a:latin typeface="Arial" panose="020B0604020202020204" pitchFamily="34" charset="0"/>
                <a:cs typeface="Arial" panose="020B0604020202020204" pitchFamily="34" charset="0"/>
              </a:rPr>
              <a:t>PPE </a:t>
            </a:r>
            <a:r>
              <a:rPr lang="sk-SK" strike="sngStrike" dirty="0" err="1">
                <a:latin typeface="Arial" panose="020B0604020202020204" pitchFamily="34" charset="0"/>
                <a:cs typeface="Arial" panose="020B0604020202020204" pitchFamily="34" charset="0"/>
              </a:rPr>
              <a:t>supply</a:t>
            </a:r>
            <a:endParaRPr lang="sk-SK" strike="sngStrike"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PR, </a:t>
            </a:r>
            <a:r>
              <a:rPr lang="sk-SK" dirty="0" err="1">
                <a:latin typeface="Arial" panose="020B0604020202020204" pitchFamily="34" charset="0"/>
                <a:cs typeface="Arial" panose="020B0604020202020204" pitchFamily="34" charset="0"/>
              </a:rPr>
              <a:t>mass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media</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sampling</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Animal </a:t>
            </a:r>
            <a:r>
              <a:rPr lang="sk-SK" dirty="0" err="1">
                <a:latin typeface="Arial" panose="020B0604020202020204" pitchFamily="34" charset="0"/>
                <a:cs typeface="Arial" panose="020B0604020202020204" pitchFamily="34" charset="0"/>
              </a:rPr>
              <a:t>eutanasia</a:t>
            </a: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4. MILITARY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85EE7B27-DA1D-4F47-8E74-7B5ED3EF9320}"/>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4964A4C5-A2C8-4AC9-A143-16BD3E3528D6}"/>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96217249-EC37-4E78-A7F1-932E755AF3DF}"/>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876202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Basic</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principles</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No </a:t>
            </a:r>
            <a:r>
              <a:rPr lang="sk-SK" dirty="0" err="1">
                <a:latin typeface="Arial" panose="020B0604020202020204" pitchFamily="34" charset="0"/>
                <a:cs typeface="Arial" panose="020B0604020202020204" pitchFamily="34" charset="0"/>
              </a:rPr>
              <a:t>photo</a:t>
            </a:r>
            <a:r>
              <a:rPr lang="sk-SK" dirty="0">
                <a:latin typeface="Arial" panose="020B0604020202020204" pitchFamily="34" charset="0"/>
                <a:cs typeface="Arial" panose="020B0604020202020204" pitchFamily="34" charset="0"/>
              </a:rPr>
              <a:t> rule, no </a:t>
            </a:r>
            <a:r>
              <a:rPr lang="sk-SK" dirty="0" err="1">
                <a:latin typeface="Arial" panose="020B0604020202020204" pitchFamily="34" charset="0"/>
                <a:cs typeface="Arial" panose="020B0604020202020204" pitchFamily="34" charset="0"/>
              </a:rPr>
              <a:t>social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networking</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r>
              <a:rPr lang="sk-SK" dirty="0" err="1">
                <a:latin typeface="Arial" panose="020B0604020202020204" pitchFamily="34" charset="0"/>
                <a:cs typeface="Arial" panose="020B0604020202020204" pitchFamily="34" charset="0"/>
              </a:rPr>
              <a:t>Use</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Training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Area</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animal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graves</a:t>
            </a: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4. MILITARY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700B0DE9-3FBF-4043-A465-DFDCFFD10F1D}"/>
              </a:ext>
            </a:extLst>
          </p:cNvPr>
          <p:cNvPicPr>
            <a:picLocks noChangeAspect="1"/>
          </p:cNvPicPr>
          <p:nvPr/>
        </p:nvPicPr>
        <p:blipFill>
          <a:blip r:embed="rId3"/>
          <a:stretch>
            <a:fillRect/>
          </a:stretch>
        </p:blipFill>
        <p:spPr>
          <a:xfrm>
            <a:off x="6262052" y="1557579"/>
            <a:ext cx="1437942" cy="1353357"/>
          </a:xfrm>
          <a:prstGeom prst="rect">
            <a:avLst/>
          </a:prstGeom>
        </p:spPr>
      </p:pic>
      <p:pic>
        <p:nvPicPr>
          <p:cNvPr id="3" name="Obrázok 2">
            <a:extLst>
              <a:ext uri="{FF2B5EF4-FFF2-40B4-BE49-F238E27FC236}">
                <a16:creationId xmlns:a16="http://schemas.microsoft.com/office/drawing/2014/main" id="{F9FD61DC-42F3-4F3A-8531-0B62C41FFB18}"/>
              </a:ext>
            </a:extLst>
          </p:cNvPr>
          <p:cNvPicPr>
            <a:picLocks noChangeAspect="1"/>
          </p:cNvPicPr>
          <p:nvPr/>
        </p:nvPicPr>
        <p:blipFill>
          <a:blip r:embed="rId4"/>
          <a:stretch>
            <a:fillRect/>
          </a:stretch>
        </p:blipFill>
        <p:spPr>
          <a:xfrm>
            <a:off x="2374007" y="4122549"/>
            <a:ext cx="1426121" cy="1845994"/>
          </a:xfrm>
          <a:prstGeom prst="rect">
            <a:avLst/>
          </a:prstGeom>
        </p:spPr>
      </p:pic>
      <p:pic>
        <p:nvPicPr>
          <p:cNvPr id="4" name="Obrázok 3">
            <a:extLst>
              <a:ext uri="{FF2B5EF4-FFF2-40B4-BE49-F238E27FC236}">
                <a16:creationId xmlns:a16="http://schemas.microsoft.com/office/drawing/2014/main" id="{67923D6E-FD11-40E3-8D93-A18208A6C40C}"/>
              </a:ext>
            </a:extLst>
          </p:cNvPr>
          <p:cNvPicPr>
            <a:picLocks noChangeAspect="1"/>
          </p:cNvPicPr>
          <p:nvPr/>
        </p:nvPicPr>
        <p:blipFill>
          <a:blip r:embed="rId5"/>
          <a:stretch>
            <a:fillRect/>
          </a:stretch>
        </p:blipFill>
        <p:spPr>
          <a:xfrm>
            <a:off x="6365929" y="2882685"/>
            <a:ext cx="1239864" cy="1239864"/>
          </a:xfrm>
          <a:prstGeom prst="rect">
            <a:avLst/>
          </a:prstGeom>
        </p:spPr>
      </p:pic>
      <p:sp>
        <p:nvSpPr>
          <p:cNvPr id="14" name="Zástupný objekt pre dátum 3">
            <a:extLst>
              <a:ext uri="{FF2B5EF4-FFF2-40B4-BE49-F238E27FC236}">
                <a16:creationId xmlns:a16="http://schemas.microsoft.com/office/drawing/2014/main" id="{044CC6C1-BCA2-4369-9C95-E8DD412D5959}"/>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15" name="Zástupný objekt pre pätu 4">
            <a:extLst>
              <a:ext uri="{FF2B5EF4-FFF2-40B4-BE49-F238E27FC236}">
                <a16:creationId xmlns:a16="http://schemas.microsoft.com/office/drawing/2014/main" id="{E5E8017D-0535-4460-80CB-926A6F901AE7}"/>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6" name="Zástupný objekt pre dátum 3">
            <a:extLst>
              <a:ext uri="{FF2B5EF4-FFF2-40B4-BE49-F238E27FC236}">
                <a16:creationId xmlns:a16="http://schemas.microsoft.com/office/drawing/2014/main" id="{ABA95984-6AF4-461E-B2FB-0E9F67D7A6A1}"/>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698036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Vaccines</a:t>
            </a:r>
            <a:r>
              <a:rPr lang="sk-SK" b="1" dirty="0">
                <a:latin typeface="Arial" panose="020B0604020202020204" pitchFamily="34" charset="0"/>
                <a:cs typeface="Arial" panose="020B0604020202020204" pitchFamily="34" charset="0"/>
              </a:rPr>
              <a:t>  - to </a:t>
            </a:r>
            <a:r>
              <a:rPr lang="sk-SK" b="1" dirty="0" err="1">
                <a:latin typeface="Arial" panose="020B0604020202020204" pitchFamily="34" charset="0"/>
                <a:cs typeface="Arial" panose="020B0604020202020204" pitchFamily="34" charset="0"/>
              </a:rPr>
              <a:t>gain</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time</a:t>
            </a:r>
            <a:r>
              <a:rPr lang="sk-SK" b="1" dirty="0">
                <a:latin typeface="Arial" panose="020B0604020202020204" pitchFamily="34" charset="0"/>
                <a:cs typeface="Arial" panose="020B0604020202020204" pitchFamily="34" charset="0"/>
              </a:rPr>
              <a:t> and limit </a:t>
            </a:r>
            <a:r>
              <a:rPr lang="sk-SK" b="1" dirty="0" err="1">
                <a:latin typeface="Arial" panose="020B0604020202020204" pitchFamily="34" charset="0"/>
                <a:cs typeface="Arial" panose="020B0604020202020204" pitchFamily="34" charset="0"/>
              </a:rPr>
              <a:t>the</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virus</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load</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Suppressive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vaccine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Aftopor</a:t>
            </a:r>
            <a:r>
              <a:rPr lang="sk-SK" dirty="0">
                <a:latin typeface="Arial" panose="020B0604020202020204" pitchFamily="34" charset="0"/>
                <a:cs typeface="Arial" panose="020B0604020202020204" pitchFamily="34" charset="0"/>
              </a:rPr>
              <a:t> (get </a:t>
            </a:r>
            <a:r>
              <a:rPr lang="sk-SK" dirty="0" err="1">
                <a:latin typeface="Arial" panose="020B0604020202020204" pitchFamily="34" charset="0"/>
                <a:cs typeface="Arial" panose="020B0604020202020204" pitchFamily="34" charset="0"/>
              </a:rPr>
              <a:t>some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time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before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culling</a:t>
            </a:r>
            <a:r>
              <a:rPr lang="sk-SK" dirty="0">
                <a:latin typeface="Arial" panose="020B0604020202020204" pitchFamily="34" charset="0"/>
                <a:cs typeface="Arial" panose="020B0604020202020204" pitchFamily="34" charset="0"/>
              </a:rPr>
              <a:t>)</a:t>
            </a:r>
            <a:endParaRPr lang="sk-SK" strike="sngStrike"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10.000 </a:t>
            </a:r>
            <a:r>
              <a:rPr lang="sk-SK" dirty="0" err="1">
                <a:latin typeface="Arial" panose="020B0604020202020204" pitchFamily="34" charset="0"/>
                <a:cs typeface="Arial" panose="020B0604020202020204" pitchFamily="34" charset="0"/>
              </a:rPr>
              <a:t>doses</a:t>
            </a:r>
            <a:endParaRPr lang="sk-SK" strike="sngStrike"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Vaccination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performed</a:t>
            </a:r>
            <a:r>
              <a:rPr lang="sk-SK" dirty="0">
                <a:latin typeface="Arial" panose="020B0604020202020204" pitchFamily="34" charset="0"/>
                <a:cs typeface="Arial" panose="020B0604020202020204" pitchFamily="34" charset="0"/>
              </a:rPr>
              <a:t> by </a:t>
            </a:r>
            <a:r>
              <a:rPr lang="sk-SK" dirty="0" err="1">
                <a:latin typeface="Arial" panose="020B0604020202020204" pitchFamily="34" charset="0"/>
                <a:cs typeface="Arial" panose="020B0604020202020204" pitchFamily="34" charset="0"/>
              </a:rPr>
              <a:t>private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vets</a:t>
            </a:r>
            <a:r>
              <a:rPr lang="sk-SK" dirty="0">
                <a:latin typeface="Arial" panose="020B0604020202020204" pitchFamily="34" charset="0"/>
                <a:cs typeface="Arial" panose="020B0604020202020204" pitchFamily="34" charset="0"/>
              </a:rPr>
              <a:t> </a:t>
            </a:r>
          </a:p>
          <a:p>
            <a:pPr lvl="0">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r>
              <a:rPr lang="sk-SK" dirty="0">
                <a:latin typeface="Arial" panose="020B0604020202020204" pitchFamily="34" charset="0"/>
                <a:cs typeface="Arial" panose="020B0604020202020204" pitchFamily="34" charset="0"/>
              </a:rPr>
              <a:t>Role of MIL – to get </a:t>
            </a:r>
            <a:r>
              <a:rPr lang="sk-SK" dirty="0" err="1">
                <a:latin typeface="Arial" panose="020B0604020202020204" pitchFamily="34" charset="0"/>
                <a:cs typeface="Arial" panose="020B0604020202020204" pitchFamily="34" charset="0"/>
              </a:rPr>
              <a:t>it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from</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r>
              <a:rPr lang="sk-SK" dirty="0" err="1">
                <a:latin typeface="Arial" panose="020B0604020202020204" pitchFamily="34" charset="0"/>
                <a:cs typeface="Arial" panose="020B0604020202020204" pitchFamily="34" charset="0"/>
              </a:rPr>
              <a:t>Bayerisches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Landesamt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fur</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r>
              <a:rPr lang="sk-SK" dirty="0" err="1">
                <a:latin typeface="Arial" panose="020B0604020202020204" pitchFamily="34" charset="0"/>
                <a:cs typeface="Arial" panose="020B0604020202020204" pitchFamily="34" charset="0"/>
              </a:rPr>
              <a:t>Gesundheimt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und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Lebensmittel</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r>
              <a:rPr lang="sk-SK" dirty="0" err="1">
                <a:latin typeface="Arial" panose="020B0604020202020204" pitchFamily="34" charset="0"/>
                <a:cs typeface="Arial" panose="020B0604020202020204" pitchFamily="34" charset="0"/>
              </a:rPr>
              <a:t>Sicherheit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Munich</a:t>
            </a:r>
            <a:r>
              <a:rPr lang="sk-SK" dirty="0">
                <a:latin typeface="Arial" panose="020B0604020202020204" pitchFamily="34" charset="0"/>
                <a:cs typeface="Arial" panose="020B0604020202020204" pitchFamily="34" charset="0"/>
              </a:rPr>
              <a:t> (DEU), </a:t>
            </a:r>
            <a:r>
              <a:rPr lang="sk-SK" dirty="0" err="1">
                <a:latin typeface="Arial" panose="020B0604020202020204" pitchFamily="34" charset="0"/>
                <a:cs typeface="Arial" panose="020B0604020202020204" pitchFamily="34" charset="0"/>
              </a:rPr>
              <a:t>keep</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it</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r>
              <a:rPr lang="sk-SK" dirty="0">
                <a:latin typeface="Arial" panose="020B0604020202020204" pitchFamily="34" charset="0"/>
                <a:cs typeface="Arial" panose="020B0604020202020204" pitchFamily="34" charset="0"/>
              </a:rPr>
              <a:t>in </a:t>
            </a:r>
            <a:r>
              <a:rPr lang="sk-SK" dirty="0" err="1">
                <a:latin typeface="Arial" panose="020B0604020202020204" pitchFamily="34" charset="0"/>
                <a:cs typeface="Arial" panose="020B0604020202020204" pitchFamily="34" charset="0"/>
              </a:rPr>
              <a:t>monitored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datraloggers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cold</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r>
              <a:rPr lang="sk-SK" dirty="0" err="1">
                <a:latin typeface="Arial" panose="020B0604020202020204" pitchFamily="34" charset="0"/>
                <a:cs typeface="Arial" panose="020B0604020202020204" pitchFamily="34" charset="0"/>
              </a:rPr>
              <a:t>condition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fridge</a:t>
            </a:r>
            <a:r>
              <a:rPr lang="sk-SK" dirty="0">
                <a:latin typeface="Arial" panose="020B0604020202020204" pitchFamily="34" charset="0"/>
                <a:cs typeface="Arial" panose="020B0604020202020204" pitchFamily="34" charset="0"/>
              </a:rPr>
              <a:t>)</a:t>
            </a: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4" name="Obrázok 3">
            <a:extLst>
              <a:ext uri="{FF2B5EF4-FFF2-40B4-BE49-F238E27FC236}">
                <a16:creationId xmlns:a16="http://schemas.microsoft.com/office/drawing/2014/main" id="{F4328E82-E122-4C85-B2DB-2E2DD19EC73C}"/>
              </a:ext>
            </a:extLst>
          </p:cNvPr>
          <p:cNvPicPr>
            <a:picLocks noChangeAspect="1"/>
          </p:cNvPicPr>
          <p:nvPr/>
        </p:nvPicPr>
        <p:blipFill>
          <a:blip r:embed="rId3"/>
          <a:stretch>
            <a:fillRect/>
          </a:stretch>
        </p:blipFill>
        <p:spPr>
          <a:xfrm>
            <a:off x="4471259" y="3099661"/>
            <a:ext cx="4726983" cy="3301478"/>
          </a:xfrm>
          <a:prstGeom prst="rect">
            <a:avLst/>
          </a:prstGeom>
        </p:spPr>
      </p:pic>
      <p:sp>
        <p:nvSpPr>
          <p:cNvPr id="8" name="Zástupný objekt pre dátum 3">
            <a:extLst>
              <a:ext uri="{FF2B5EF4-FFF2-40B4-BE49-F238E27FC236}">
                <a16:creationId xmlns:a16="http://schemas.microsoft.com/office/drawing/2014/main" id="{4F019D31-9ADF-4809-B015-CF380A1168D7}"/>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005584D4-E2E5-4E04-8030-480D2138DC4C}"/>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27915B81-95DA-4E0F-B400-F801DF4051DE}"/>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39419665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19020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C2 - JOC, TOC  </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Regular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meetings</a:t>
            </a:r>
            <a:r>
              <a:rPr lang="sk-SK" dirty="0">
                <a:latin typeface="Arial" panose="020B0604020202020204" pitchFamily="34" charset="0"/>
                <a:cs typeface="Arial" panose="020B0604020202020204" pitchFamily="34" charset="0"/>
              </a:rPr>
              <a:t> of National </a:t>
            </a:r>
            <a:r>
              <a:rPr lang="sk-SK" dirty="0" err="1">
                <a:latin typeface="Arial" panose="020B0604020202020204" pitchFamily="34" charset="0"/>
                <a:cs typeface="Arial" panose="020B0604020202020204" pitchFamily="34" charset="0"/>
              </a:rPr>
              <a:t>Anti-epidemic</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Committee</a:t>
            </a:r>
            <a:r>
              <a:rPr lang="sk-SK" dirty="0">
                <a:latin typeface="Arial" panose="020B0604020202020204" pitchFamily="34" charset="0"/>
                <a:cs typeface="Arial" panose="020B0604020202020204" pitchFamily="34" charset="0"/>
              </a:rPr>
              <a:t> – CHOD (</a:t>
            </a:r>
            <a:r>
              <a:rPr lang="sk-SK" dirty="0" err="1">
                <a:latin typeface="Arial" panose="020B0604020202020204" pitchFamily="34" charset="0"/>
                <a:cs typeface="Arial" panose="020B0604020202020204" pitchFamily="34" charset="0"/>
              </a:rPr>
              <a:t>ministerial</a:t>
            </a:r>
            <a:r>
              <a:rPr lang="sk-SK" dirty="0">
                <a:latin typeface="Arial" panose="020B0604020202020204" pitchFamily="34" charset="0"/>
                <a:cs typeface="Arial" panose="020B0604020202020204" pitchFamily="34" charset="0"/>
              </a:rPr>
              <a:t> level)</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Land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Forces</a:t>
            </a:r>
            <a:r>
              <a:rPr lang="sk-SK" dirty="0">
                <a:latin typeface="Arial" panose="020B0604020202020204" pitchFamily="34" charset="0"/>
                <a:cs typeface="Arial" panose="020B0604020202020204" pitchFamily="34" charset="0"/>
              </a:rPr>
              <a:t> in </a:t>
            </a:r>
            <a:r>
              <a:rPr lang="sk-SK" dirty="0" err="1">
                <a:latin typeface="Arial" panose="020B0604020202020204" pitchFamily="34" charset="0"/>
                <a:cs typeface="Arial" panose="020B0604020202020204" pitchFamily="34" charset="0"/>
              </a:rPr>
              <a:t>responsibility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other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branches</a:t>
            </a:r>
            <a:r>
              <a:rPr lang="sk-SK" dirty="0">
                <a:latin typeface="Arial" panose="020B0604020202020204" pitchFamily="34" charset="0"/>
                <a:cs typeface="Arial" panose="020B0604020202020204" pitchFamily="34" charset="0"/>
              </a:rPr>
              <a:t> of SAF – AIR, SPECFOR, MED, LOG – </a:t>
            </a:r>
            <a:r>
              <a:rPr lang="sk-SK" dirty="0" err="1">
                <a:latin typeface="Arial" panose="020B0604020202020204" pitchFamily="34" charset="0"/>
                <a:cs typeface="Arial" panose="020B0604020202020204" pitchFamily="34" charset="0"/>
              </a:rPr>
              <a:t>supporting</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Taken</a:t>
            </a:r>
            <a:r>
              <a:rPr lang="sk-SK" dirty="0">
                <a:latin typeface="Arial" panose="020B0604020202020204" pitchFamily="34" charset="0"/>
                <a:cs typeface="Arial" panose="020B0604020202020204" pitchFamily="34" charset="0"/>
              </a:rPr>
              <a:t> as a </a:t>
            </a:r>
            <a:r>
              <a:rPr lang="sk-SK" dirty="0" err="1">
                <a:latin typeface="Arial" panose="020B0604020202020204" pitchFamily="34" charset="0"/>
                <a:cs typeface="Arial" panose="020B0604020202020204" pitchFamily="34" charset="0"/>
              </a:rPr>
              <a:t>standard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operation</a:t>
            </a:r>
            <a:r>
              <a:rPr lang="sk-SK" dirty="0">
                <a:latin typeface="Arial" panose="020B0604020202020204" pitchFamily="34" charset="0"/>
                <a:cs typeface="Arial" panose="020B0604020202020204" pitchFamily="34" charset="0"/>
              </a:rPr>
              <a:t> – OPORD, </a:t>
            </a:r>
            <a:r>
              <a:rPr lang="sk-SK" dirty="0" err="1">
                <a:latin typeface="Arial" panose="020B0604020202020204" pitchFamily="34" charset="0"/>
                <a:cs typeface="Arial" panose="020B0604020202020204" pitchFamily="34" charset="0"/>
              </a:rPr>
              <a:t>FRAGOs</a:t>
            </a:r>
            <a:r>
              <a:rPr lang="sk-SK" dirty="0">
                <a:latin typeface="Arial" panose="020B0604020202020204" pitchFamily="34" charset="0"/>
                <a:cs typeface="Arial" panose="020B0604020202020204" pitchFamily="34" charset="0"/>
              </a:rPr>
              <a:t>....</a:t>
            </a: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JOC - General </a:t>
            </a:r>
            <a:r>
              <a:rPr lang="sk-SK" dirty="0" err="1">
                <a:latin typeface="Arial" panose="020B0604020202020204" pitchFamily="34" charset="0"/>
                <a:cs typeface="Arial" panose="020B0604020202020204" pitchFamily="34" charset="0"/>
              </a:rPr>
              <a:t>Staff</a:t>
            </a:r>
            <a:r>
              <a:rPr lang="sk-SK" dirty="0">
                <a:latin typeface="Arial" panose="020B0604020202020204" pitchFamily="34" charset="0"/>
                <a:cs typeface="Arial" panose="020B0604020202020204" pitchFamily="34" charset="0"/>
              </a:rPr>
              <a:t> Bratislava </a:t>
            </a:r>
            <a:r>
              <a:rPr lang="sk-SK" dirty="0" err="1">
                <a:latin typeface="Arial" panose="020B0604020202020204" pitchFamily="34" charset="0"/>
                <a:cs typeface="Arial" panose="020B0604020202020204" pitchFamily="34" charset="0"/>
              </a:rPr>
              <a:t>meetings</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vets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included</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TOC in </a:t>
            </a:r>
            <a:r>
              <a:rPr lang="sk-SK" dirty="0" err="1">
                <a:latin typeface="Arial" panose="020B0604020202020204" pitchFamily="34" charset="0"/>
                <a:cs typeface="Arial" panose="020B0604020202020204" pitchFamily="34" charset="0"/>
              </a:rPr>
              <a:t>affected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area</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Gabcikovo</a:t>
            </a:r>
            <a:r>
              <a:rPr lang="sk-SK" dirty="0">
                <a:latin typeface="Arial" panose="020B0604020202020204" pitchFamily="34" charset="0"/>
                <a:cs typeface="Arial" panose="020B0604020202020204" pitchFamily="34" charset="0"/>
              </a:rPr>
              <a:t> – State </a:t>
            </a:r>
            <a:r>
              <a:rPr lang="sk-SK" dirty="0" err="1">
                <a:latin typeface="Arial" panose="020B0604020202020204" pitchFamily="34" charset="0"/>
                <a:cs typeface="Arial" panose="020B0604020202020204" pitchFamily="34" charset="0"/>
              </a:rPr>
              <a:t>Veterinary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Authority</a:t>
            </a:r>
            <a:r>
              <a:rPr lang="sk-SK" dirty="0">
                <a:latin typeface="Arial" panose="020B0604020202020204" pitchFamily="34" charset="0"/>
                <a:cs typeface="Arial" panose="020B0604020202020204" pitchFamily="34" charset="0"/>
              </a:rPr>
              <a:t>, Police, </a:t>
            </a:r>
            <a:r>
              <a:rPr lang="sk-SK" dirty="0" err="1">
                <a:latin typeface="Arial" panose="020B0604020202020204" pitchFamily="34" charset="0"/>
                <a:cs typeface="Arial" panose="020B0604020202020204" pitchFamily="34" charset="0"/>
              </a:rPr>
              <a:t>Rescue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Services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Firefighters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permanent</a:t>
            </a:r>
            <a:r>
              <a:rPr lang="sk-SK" dirty="0">
                <a:latin typeface="Arial" panose="020B0604020202020204" pitchFamily="34" charset="0"/>
                <a:cs typeface="Arial" panose="020B0604020202020204" pitchFamily="34" charset="0"/>
              </a:rPr>
              <a:t> body 24/7</a:t>
            </a: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TOC –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Medical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Command</a:t>
            </a:r>
            <a:r>
              <a:rPr lang="sk-SK" dirty="0">
                <a:latin typeface="Arial" panose="020B0604020202020204" pitchFamily="34" charset="0"/>
                <a:cs typeface="Arial" panose="020B0604020202020204" pitchFamily="34" charset="0"/>
              </a:rPr>
              <a:t> Ružomberok</a:t>
            </a: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636D2CF1-E939-46CB-A3CF-AB57A5126EE4}"/>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9B980579-06A8-492C-A244-C4F48DBA05CF}"/>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A3D307C7-C4A2-492E-8524-B498D36D038E}"/>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036141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rPr>
              <a:t>General </a:t>
            </a:r>
            <a:r>
              <a:rPr lang="sk-SK" dirty="0" err="1">
                <a:latin typeface="Arial" panose="020B0604020202020204" pitchFamily="34" charset="0"/>
                <a:cs typeface="Arial" panose="020B0604020202020204" pitchFamily="34" charset="0"/>
              </a:rPr>
              <a:t>information</a:t>
            </a: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endParaRPr lang="sk-SK" dirty="0">
              <a:latin typeface="Arial" panose="020B0604020202020204" pitchFamily="34" charset="0"/>
              <a:cs typeface="Arial" panose="020B0604020202020204" pitchFamily="34" charset="0"/>
            </a:endParaRPr>
          </a:p>
          <a:p>
            <a:pPr marL="457200" indent="-457200">
              <a:lnSpc>
                <a:spcPct val="100000"/>
              </a:lnSpc>
              <a:spcBef>
                <a:spcPts val="0"/>
              </a:spcBef>
              <a:buSzPct val="100000"/>
              <a:buFont typeface="+mj-lt"/>
              <a:buAutoNum type="arabicPeriod"/>
            </a:pPr>
            <a:r>
              <a:rPr lang="sk-SK" dirty="0" err="1">
                <a:latin typeface="Arial" panose="020B0604020202020204" pitchFamily="34" charset="0"/>
                <a:cs typeface="Arial" panose="020B0604020202020204" pitchFamily="34" charset="0"/>
              </a:rPr>
              <a:t>Situation</a:t>
            </a:r>
            <a:r>
              <a:rPr lang="sk-SK" dirty="0">
                <a:latin typeface="Arial" panose="020B0604020202020204" pitchFamily="34" charset="0"/>
                <a:cs typeface="Arial" panose="020B0604020202020204" pitchFamily="34" charset="0"/>
              </a:rPr>
              <a:t> in Slovakia</a:t>
            </a:r>
          </a:p>
          <a:p>
            <a:pPr marL="457200" indent="-457200">
              <a:lnSpc>
                <a:spcPct val="100000"/>
              </a:lnSpc>
              <a:spcBef>
                <a:spcPts val="0"/>
              </a:spcBef>
              <a:buSzPct val="100000"/>
              <a:buFont typeface="+mj-lt"/>
              <a:buAutoNum type="arabicPeriod"/>
            </a:pP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rPr>
              <a:t>FMD </a:t>
            </a:r>
            <a:r>
              <a:rPr lang="sk-SK" dirty="0" err="1">
                <a:latin typeface="Arial" panose="020B0604020202020204" pitchFamily="34" charset="0"/>
                <a:cs typeface="Arial" panose="020B0604020202020204" pitchFamily="34" charset="0"/>
              </a:rPr>
              <a:t>outbreak</a:t>
            </a:r>
            <a:r>
              <a:rPr lang="sk-SK" dirty="0">
                <a:latin typeface="Arial" panose="020B0604020202020204" pitchFamily="34" charset="0"/>
                <a:cs typeface="Arial" panose="020B0604020202020204" pitchFamily="34" charset="0"/>
              </a:rPr>
              <a:t> h</a:t>
            </a:r>
            <a:r>
              <a:rPr lang="en-US" dirty="0" err="1">
                <a:latin typeface="Arial" panose="020B0604020202020204" pitchFamily="34" charset="0"/>
                <a:cs typeface="Arial" panose="020B0604020202020204" pitchFamily="34" charset="0"/>
              </a:rPr>
              <a:t>istory</a:t>
            </a:r>
            <a:r>
              <a:rPr lang="en-US" dirty="0">
                <a:latin typeface="Arial" panose="020B0604020202020204" pitchFamily="34" charset="0"/>
                <a:cs typeface="Arial" panose="020B0604020202020204" pitchFamily="34" charset="0"/>
              </a:rPr>
              <a:t> </a:t>
            </a:r>
          </a:p>
          <a:p>
            <a:pPr marL="457200" lvl="0" indent="-457200">
              <a:lnSpc>
                <a:spcPct val="100000"/>
              </a:lnSpc>
              <a:spcBef>
                <a:spcPts val="0"/>
              </a:spcBef>
              <a:buSzPct val="100000"/>
              <a:buFont typeface="+mj-lt"/>
              <a:buAutoNum type="arabicPeriod"/>
            </a:pP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employment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during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outbreak</a:t>
            </a: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veterinarians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tasks</a:t>
            </a:r>
            <a:endParaRPr lang="en-US"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endParaRPr lang="en-US"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err="1">
                <a:latin typeface="Arial" panose="020B0604020202020204" pitchFamily="34" charset="0"/>
                <a:cs typeface="Arial" panose="020B0604020202020204" pitchFamily="34" charset="0"/>
              </a:rPr>
              <a:t>Summary</a:t>
            </a:r>
            <a:r>
              <a:rPr lang="sk-SK"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AGENDA</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989F1F29-1D14-473B-8A9D-1CDF5632D070}"/>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1D873463-58F7-4EA0-B60E-A0F0174D05A0}"/>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687E8C5B-C577-4035-82BA-CE41B970F886}"/>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611952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DISINFECTION – </a:t>
            </a:r>
            <a:r>
              <a:rPr lang="sk-SK" b="1" dirty="0" err="1">
                <a:latin typeface="Arial" panose="020B0604020202020204" pitchFamily="34" charset="0"/>
                <a:cs typeface="Arial" panose="020B0604020202020204" pitchFamily="34" charset="0"/>
              </a:rPr>
              <a:t>personnel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material</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Farms</a:t>
            </a:r>
            <a:r>
              <a:rPr lang="sk-SK" dirty="0">
                <a:latin typeface="Arial" panose="020B0604020202020204" pitchFamily="34" charset="0"/>
                <a:cs typeface="Arial" panose="020B0604020202020204" pitchFamily="34" charset="0"/>
              </a:rPr>
              <a:t> + transport </a:t>
            </a:r>
            <a:r>
              <a:rPr lang="sk-SK" dirty="0" err="1">
                <a:latin typeface="Arial" panose="020B0604020202020204" pitchFamily="34" charset="0"/>
                <a:cs typeface="Arial" panose="020B0604020202020204" pitchFamily="34" charset="0"/>
              </a:rPr>
              <a:t>vehicles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Burial</a:t>
            </a:r>
            <a:r>
              <a:rPr lang="sk-SK" dirty="0">
                <a:latin typeface="Arial" panose="020B0604020202020204" pitchFamily="34" charset="0"/>
                <a:cs typeface="Arial" panose="020B0604020202020204" pitchFamily="34" charset="0"/>
              </a:rPr>
              <a:t> site + transport </a:t>
            </a:r>
            <a:r>
              <a:rPr lang="sk-SK" dirty="0" err="1">
                <a:latin typeface="Arial" panose="020B0604020202020204" pitchFamily="34" charset="0"/>
                <a:cs typeface="Arial" panose="020B0604020202020204" pitchFamily="34" charset="0"/>
              </a:rPr>
              <a:t>vehicles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Border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disinfection</a:t>
            </a:r>
            <a:r>
              <a:rPr lang="sk-SK" dirty="0">
                <a:latin typeface="Arial" panose="020B0604020202020204" pitchFamily="34" charset="0"/>
                <a:cs typeface="Arial" panose="020B0604020202020204" pitchFamily="34" charset="0"/>
              </a:rPr>
              <a:t> site</a:t>
            </a: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b="1" dirty="0">
                <a:latin typeface="Arial" panose="020B0604020202020204" pitchFamily="34" charset="0"/>
                <a:cs typeface="Arial" panose="020B0604020202020204" pitchFamily="34" charset="0"/>
              </a:rPr>
              <a:t>CBRN </a:t>
            </a:r>
            <a:r>
              <a:rPr lang="sk-SK" b="1" dirty="0" err="1">
                <a:latin typeface="Arial" panose="020B0604020202020204" pitchFamily="34" charset="0"/>
                <a:cs typeface="Arial" panose="020B0604020202020204" pitchFamily="34" charset="0"/>
              </a:rPr>
              <a:t>battalion</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Roznava</a:t>
            </a:r>
            <a:r>
              <a:rPr lang="sk-SK" b="1" dirty="0">
                <a:latin typeface="Arial" panose="020B0604020202020204" pitchFamily="34" charset="0"/>
                <a:cs typeface="Arial" panose="020B0604020202020204" pitchFamily="34" charset="0"/>
              </a:rPr>
              <a:t> + </a:t>
            </a:r>
            <a:r>
              <a:rPr lang="sk-SK" b="1" dirty="0" err="1">
                <a:latin typeface="Arial" panose="020B0604020202020204" pitchFamily="34" charset="0"/>
                <a:cs typeface="Arial" panose="020B0604020202020204" pitchFamily="34" charset="0"/>
              </a:rPr>
              <a:t>vets</a:t>
            </a:r>
            <a:r>
              <a:rPr lang="sk-SK" b="1" dirty="0">
                <a:latin typeface="Arial" panose="020B0604020202020204" pitchFamily="34" charset="0"/>
                <a:cs typeface="Arial" panose="020B0604020202020204" pitchFamily="34" charset="0"/>
              </a:rPr>
              <a:t> </a:t>
            </a:r>
          </a:p>
          <a:p>
            <a:pPr lvl="0">
              <a:lnSpc>
                <a:spcPct val="100000"/>
              </a:lnSpc>
              <a:spcBef>
                <a:spcPts val="0"/>
              </a:spcBef>
              <a:buSzPct val="100000"/>
              <a:buFont typeface="Arial" panose="020B0604020202020204" pitchFamily="34" charset="0"/>
              <a:buChar char="•"/>
            </a:pPr>
            <a:r>
              <a:rPr lang="sk-SK" b="1" dirty="0" err="1">
                <a:latin typeface="Arial" panose="020B0604020202020204" pitchFamily="34" charset="0"/>
                <a:cs typeface="Arial" panose="020B0604020202020204" pitchFamily="34" charset="0"/>
              </a:rPr>
              <a:t>Firefighters</a:t>
            </a:r>
            <a:r>
              <a:rPr lang="sk-SK" b="1" dirty="0">
                <a:latin typeface="Arial" panose="020B0604020202020204" pitchFamily="34" charset="0"/>
                <a:cs typeface="Arial" panose="020B0604020202020204" pitchFamily="34" charset="0"/>
              </a:rPr>
              <a:t> </a:t>
            </a:r>
          </a:p>
          <a:p>
            <a:pPr lvl="0">
              <a:lnSpc>
                <a:spcPct val="100000"/>
              </a:lnSpc>
              <a:spcBef>
                <a:spcPts val="0"/>
              </a:spcBef>
              <a:buSzPct val="100000"/>
              <a:buFont typeface="Arial" panose="020B0604020202020204" pitchFamily="34" charset="0"/>
              <a:buChar char="•"/>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r>
              <a:rPr lang="sk-SK" b="1" dirty="0">
                <a:latin typeface="Arial" panose="020B0604020202020204" pitchFamily="34" charset="0"/>
                <a:cs typeface="Arial" panose="020B0604020202020204" pitchFamily="34" charset="0"/>
              </a:rPr>
              <a:t>MATERIAL SUPPLY - </a:t>
            </a:r>
            <a:r>
              <a:rPr lang="sk-SK" dirty="0">
                <a:latin typeface="Arial" panose="020B0604020202020204" pitchFamily="34" charset="0"/>
                <a:cs typeface="Arial" panose="020B0604020202020204" pitchFamily="34" charset="0"/>
              </a:rPr>
              <a:t>MEDLOG</a:t>
            </a:r>
            <a:endParaRPr lang="sk-SK" b="1"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PPE</a:t>
            </a: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Disinfectants</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Stocks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from</a:t>
            </a:r>
            <a:r>
              <a:rPr lang="sk-SK" dirty="0">
                <a:latin typeface="Arial" panose="020B0604020202020204" pitchFamily="34" charset="0"/>
                <a:cs typeface="Arial" panose="020B0604020202020204" pitchFamily="34" charset="0"/>
              </a:rPr>
              <a:t> „COVID </a:t>
            </a:r>
            <a:r>
              <a:rPr lang="sk-SK" dirty="0" err="1">
                <a:latin typeface="Arial" panose="020B0604020202020204" pitchFamily="34" charset="0"/>
                <a:cs typeface="Arial" panose="020B0604020202020204" pitchFamily="34" charset="0"/>
              </a:rPr>
              <a:t>times</a:t>
            </a:r>
            <a:r>
              <a:rPr lang="sk-SK" dirty="0">
                <a:latin typeface="Arial" panose="020B0604020202020204" pitchFamily="34" charset="0"/>
                <a:cs typeface="Arial" panose="020B0604020202020204" pitchFamily="34" charset="0"/>
              </a:rPr>
              <a:t>“</a:t>
            </a: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10403590-93AB-4EB1-8817-789D6E761F9E}"/>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9E479218-C325-4DAC-88DB-4CAB65397254}"/>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0EA80FB2-764C-4E32-8DBA-914F4AFDFFF0}"/>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221197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Border</a:t>
            </a:r>
            <a:r>
              <a:rPr lang="sk-SK" b="1" dirty="0">
                <a:latin typeface="Arial" panose="020B0604020202020204" pitchFamily="34" charset="0"/>
                <a:cs typeface="Arial" panose="020B0604020202020204" pitchFamily="34" charset="0"/>
              </a:rPr>
              <a:t> and </a:t>
            </a:r>
            <a:r>
              <a:rPr lang="sk-SK" b="1" dirty="0" err="1">
                <a:latin typeface="Arial" panose="020B0604020202020204" pitchFamily="34" charset="0"/>
                <a:cs typeface="Arial" panose="020B0604020202020204" pitchFamily="34" charset="0"/>
              </a:rPr>
              <a:t>movement</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control</a:t>
            </a:r>
            <a:r>
              <a:rPr lang="sk-SK" b="1"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Support</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Ministry</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Interior</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Reduction</a:t>
            </a:r>
            <a:r>
              <a:rPr lang="sk-SK" dirty="0">
                <a:latin typeface="Arial" panose="020B0604020202020204" pitchFamily="34" charset="0"/>
                <a:cs typeface="Arial" panose="020B0604020202020204" pitchFamily="34" charset="0"/>
              </a:rPr>
              <a:t> of SVK-HUN </a:t>
            </a:r>
            <a:r>
              <a:rPr lang="sk-SK" dirty="0" err="1">
                <a:latin typeface="Arial" panose="020B0604020202020204" pitchFamily="34" charset="0"/>
                <a:cs typeface="Arial" panose="020B0604020202020204" pitchFamily="34" charset="0"/>
              </a:rPr>
              <a:t>border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crossing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points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Border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disinfection</a:t>
            </a:r>
            <a:r>
              <a:rPr lang="sk-SK" dirty="0">
                <a:latin typeface="Arial" panose="020B0604020202020204" pitchFamily="34" charset="0"/>
                <a:cs typeface="Arial" panose="020B0604020202020204" pitchFamily="34" charset="0"/>
              </a:rPr>
              <a:t> site</a:t>
            </a: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236BB357-1744-4766-A304-ED34B092B893}"/>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9F619B98-8357-43CE-9C96-F8FA3ED2DFB8}"/>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72615A30-F4DC-46D3-A547-AF2E569C4859}"/>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321805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399423"/>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Eutanasia</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culling</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Difference</a:t>
            </a:r>
            <a:r>
              <a:rPr lang="sk-SK" dirty="0">
                <a:latin typeface="Arial" panose="020B0604020202020204" pitchFamily="34" charset="0"/>
                <a:cs typeface="Arial" panose="020B0604020202020204" pitchFamily="34" charset="0"/>
              </a:rPr>
              <a:t> in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beginning</a:t>
            </a: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with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growing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numbers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Availability</a:t>
            </a: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willingness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good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will</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private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vets</a:t>
            </a:r>
            <a:r>
              <a:rPr lang="sk-SK" dirty="0">
                <a:latin typeface="Arial" panose="020B0604020202020204" pitchFamily="34" charset="0"/>
                <a:cs typeface="Arial" panose="020B0604020202020204" pitchFamily="34" charset="0"/>
              </a:rPr>
              <a:t> </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Eutanasia</a:t>
            </a:r>
            <a:r>
              <a:rPr lang="sk-SK" dirty="0">
                <a:latin typeface="Arial" panose="020B0604020202020204" pitchFamily="34" charset="0"/>
                <a:cs typeface="Arial" panose="020B0604020202020204" pitchFamily="34" charset="0"/>
              </a:rPr>
              <a:t> (T 61 plus </a:t>
            </a:r>
            <a:r>
              <a:rPr lang="sk-SK" dirty="0" err="1">
                <a:latin typeface="Arial" panose="020B0604020202020204" pitchFamily="34" charset="0"/>
                <a:cs typeface="Arial" panose="020B0604020202020204" pitchFamily="34" charset="0"/>
              </a:rPr>
              <a:t>narcosis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young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animals</a:t>
            </a:r>
            <a:r>
              <a:rPr lang="sk-SK" dirty="0">
                <a:latin typeface="Arial" panose="020B0604020202020204" pitchFamily="34" charset="0"/>
                <a:cs typeface="Arial" panose="020B0604020202020204" pitchFamily="34" charset="0"/>
              </a:rPr>
              <a:t> &amp; </a:t>
            </a:r>
            <a:r>
              <a:rPr lang="sk-SK" dirty="0" err="1">
                <a:latin typeface="Arial" panose="020B0604020202020204" pitchFamily="34" charset="0"/>
                <a:cs typeface="Arial" panose="020B0604020202020204" pitchFamily="34" charset="0"/>
              </a:rPr>
              <a:t>pregnant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females</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injuries</a:t>
            </a:r>
            <a:r>
              <a:rPr lang="sk-SK" dirty="0">
                <a:latin typeface="Arial" panose="020B0604020202020204" pitchFamily="34" charset="0"/>
                <a:cs typeface="Arial" panose="020B0604020202020204" pitchFamily="34" charset="0"/>
              </a:rPr>
              <a:t> </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Culling</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electricity</a:t>
            </a:r>
            <a:r>
              <a:rPr lang="sk-SK" dirty="0">
                <a:latin typeface="Arial" panose="020B0604020202020204" pitchFamily="34" charset="0"/>
                <a:cs typeface="Arial" panose="020B0604020202020204" pitchFamily="34" charset="0"/>
              </a:rPr>
              <a:t> &amp; </a:t>
            </a:r>
            <a:r>
              <a:rPr lang="sk-SK" dirty="0" err="1">
                <a:latin typeface="Arial" panose="020B0604020202020204" pitchFamily="34" charset="0"/>
                <a:cs typeface="Arial" panose="020B0604020202020204" pitchFamily="34" charset="0"/>
              </a:rPr>
              <a:t>bovine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butchers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No </a:t>
            </a:r>
            <a:r>
              <a:rPr lang="sk-SK" dirty="0" err="1">
                <a:latin typeface="Arial" panose="020B0604020202020204" pitchFamily="34" charset="0"/>
                <a:cs typeface="Arial" panose="020B0604020202020204" pitchFamily="34" charset="0"/>
              </a:rPr>
              <a:t>chance</a:t>
            </a:r>
            <a:r>
              <a:rPr lang="sk-SK" dirty="0">
                <a:latin typeface="Arial" panose="020B0604020202020204" pitchFamily="34" charset="0"/>
                <a:cs typeface="Arial" panose="020B0604020202020204" pitchFamily="34" charset="0"/>
              </a:rPr>
              <a:t> to </a:t>
            </a:r>
            <a:r>
              <a:rPr lang="sk-SK" dirty="0" err="1">
                <a:latin typeface="Arial" panose="020B0604020202020204" pitchFamily="34" charset="0"/>
                <a:cs typeface="Arial" panose="020B0604020202020204" pitchFamily="34" charset="0"/>
              </a:rPr>
              <a:t>bleed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out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Psychological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aspect</a:t>
            </a:r>
            <a:r>
              <a:rPr lang="sk-SK" dirty="0">
                <a:latin typeface="Arial" panose="020B0604020202020204" pitchFamily="34" charset="0"/>
                <a:cs typeface="Arial" panose="020B0604020202020204" pitchFamily="34" charset="0"/>
              </a:rPr>
              <a:t> </a:t>
            </a: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12" name="Zástupný objekt pre pätu 4"/>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NATO/EU </a:t>
            </a:r>
            <a:r>
              <a:rPr lang="sk-SK" sz="1200" dirty="0" err="1">
                <a:solidFill>
                  <a:prstClr val="black">
                    <a:tint val="75000"/>
                  </a:prstClr>
                </a:solidFill>
              </a:rPr>
              <a:t>Unclassified</a:t>
            </a:r>
            <a:endParaRPr lang="sk-SK" sz="1200" dirty="0">
              <a:solidFill>
                <a:prstClr val="black">
                  <a:tint val="75000"/>
                </a:prstClr>
              </a:solidFill>
            </a:endParaRPr>
          </a:p>
        </p:txBody>
      </p:sp>
      <p:pic>
        <p:nvPicPr>
          <p:cNvPr id="2" name="Obrázok 1">
            <a:extLst>
              <a:ext uri="{FF2B5EF4-FFF2-40B4-BE49-F238E27FC236}">
                <a16:creationId xmlns:a16="http://schemas.microsoft.com/office/drawing/2014/main" id="{46CAD6C9-8587-4564-BE41-8648E58FEC9A}"/>
              </a:ext>
            </a:extLst>
          </p:cNvPr>
          <p:cNvPicPr>
            <a:picLocks noChangeAspect="1"/>
          </p:cNvPicPr>
          <p:nvPr/>
        </p:nvPicPr>
        <p:blipFill>
          <a:blip r:embed="rId3"/>
          <a:stretch>
            <a:fillRect/>
          </a:stretch>
        </p:blipFill>
        <p:spPr>
          <a:xfrm>
            <a:off x="1325109" y="4589168"/>
            <a:ext cx="6553628" cy="2220810"/>
          </a:xfrm>
          <a:prstGeom prst="rect">
            <a:avLst/>
          </a:prstGeom>
        </p:spPr>
      </p:pic>
      <p:sp>
        <p:nvSpPr>
          <p:cNvPr id="8" name="Zástupný objekt pre dátum 3">
            <a:extLst>
              <a:ext uri="{FF2B5EF4-FFF2-40B4-BE49-F238E27FC236}">
                <a16:creationId xmlns:a16="http://schemas.microsoft.com/office/drawing/2014/main" id="{EA643901-BDD9-418C-8C4D-31A8D4FFFAE6}"/>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E54E46D7-632A-4B2A-9ACE-B56837FF116B}"/>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538EFF87-7E4F-43D2-BA22-295D51DFEF13}"/>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3334546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Animal </a:t>
            </a:r>
            <a:r>
              <a:rPr lang="sk-SK" b="1" dirty="0" err="1">
                <a:latin typeface="Arial" panose="020B0604020202020204" pitchFamily="34" charset="0"/>
                <a:cs typeface="Arial" panose="020B0604020202020204" pitchFamily="34" charset="0"/>
              </a:rPr>
              <a:t>graves</a:t>
            </a:r>
            <a:r>
              <a:rPr lang="sk-SK" b="1" dirty="0">
                <a:latin typeface="Arial" panose="020B0604020202020204" pitchFamily="34" charset="0"/>
                <a:cs typeface="Arial" panose="020B0604020202020204" pitchFamily="34" charset="0"/>
              </a:rPr>
              <a:t> – </a:t>
            </a:r>
            <a:r>
              <a:rPr lang="sk-SK" b="1" dirty="0" err="1">
                <a:latin typeface="Arial" panose="020B0604020202020204" pitchFamily="34" charset="0"/>
                <a:cs typeface="Arial" panose="020B0604020202020204" pitchFamily="34" charset="0"/>
              </a:rPr>
              <a:t>burial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process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Only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one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animal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sanitary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facility</a:t>
            </a:r>
            <a:r>
              <a:rPr lang="sk-SK" dirty="0">
                <a:latin typeface="Arial" panose="020B0604020202020204" pitchFamily="34" charset="0"/>
                <a:cs typeface="Arial" panose="020B0604020202020204" pitchFamily="34" charset="0"/>
              </a:rPr>
              <a:t>“ in </a:t>
            </a:r>
            <a:r>
              <a:rPr lang="sk-SK" dirty="0" err="1">
                <a:latin typeface="Arial" panose="020B0604020202020204" pitchFamily="34" charset="0"/>
                <a:cs typeface="Arial" panose="020B0604020202020204" pitchFamily="34" charset="0"/>
              </a:rPr>
              <a:t>Zilina</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with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capacity</a:t>
            </a:r>
            <a:r>
              <a:rPr lang="sk-SK" dirty="0">
                <a:latin typeface="Arial" panose="020B0604020202020204" pitchFamily="34" charset="0"/>
                <a:cs typeface="Arial" panose="020B0604020202020204" pitchFamily="34" charset="0"/>
              </a:rPr>
              <a:t> of max 200 </a:t>
            </a:r>
            <a:r>
              <a:rPr lang="sk-SK" dirty="0" err="1">
                <a:latin typeface="Arial" panose="020B0604020202020204" pitchFamily="34" charset="0"/>
                <a:cs typeface="Arial" panose="020B0604020202020204" pitchFamily="34" charset="0"/>
              </a:rPr>
              <a:t>tons</a:t>
            </a:r>
            <a:r>
              <a:rPr lang="sk-SK" dirty="0">
                <a:latin typeface="Arial" panose="020B0604020202020204" pitchFamily="34" charset="0"/>
                <a:cs typeface="Arial" panose="020B0604020202020204" pitchFamily="34" charset="0"/>
              </a:rPr>
              <a:t>/</a:t>
            </a:r>
            <a:r>
              <a:rPr lang="sk-SK" dirty="0" err="1">
                <a:latin typeface="Arial" panose="020B0604020202020204" pitchFamily="34" charset="0"/>
                <a:cs typeface="Arial" panose="020B0604020202020204" pitchFamily="34" charset="0"/>
              </a:rPr>
              <a:t>day</a:t>
            </a:r>
            <a:r>
              <a:rPr lang="sk-SK" dirty="0">
                <a:latin typeface="Arial" panose="020B0604020202020204" pitchFamily="34" charset="0"/>
                <a:cs typeface="Arial" panose="020B0604020202020204" pitchFamily="34" charset="0"/>
              </a:rPr>
              <a:t> cca 200 km </a:t>
            </a:r>
            <a:r>
              <a:rPr lang="sk-SK" dirty="0" err="1">
                <a:latin typeface="Arial" panose="020B0604020202020204" pitchFamily="34" charset="0"/>
                <a:cs typeface="Arial" panose="020B0604020202020204" pitchFamily="34" charset="0"/>
              </a:rPr>
              <a:t>away</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Lack</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transportation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capacities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with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hermetically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closed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containers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HUN </a:t>
            </a:r>
            <a:r>
              <a:rPr lang="sk-SK" dirty="0" err="1">
                <a:latin typeface="Arial" panose="020B0604020202020204" pitchFamily="34" charset="0"/>
                <a:cs typeface="Arial" panose="020B0604020202020204" pitchFamily="34" charset="0"/>
              </a:rPr>
              <a:t>example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graves</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C014C0A0-6751-42C7-A8F1-B194E99F2F05}"/>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03643CB6-2B09-4137-9985-AB0479B81014}"/>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C526DE09-837F-4E0F-9BDB-6A8CFE2A16C0}"/>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190939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Animal </a:t>
            </a:r>
            <a:r>
              <a:rPr lang="sk-SK" b="1" dirty="0" err="1">
                <a:latin typeface="Arial" panose="020B0604020202020204" pitchFamily="34" charset="0"/>
                <a:cs typeface="Arial" panose="020B0604020202020204" pitchFamily="34" charset="0"/>
              </a:rPr>
              <a:t>graves</a:t>
            </a:r>
            <a:r>
              <a:rPr lang="sk-SK" b="1" dirty="0">
                <a:latin typeface="Arial" panose="020B0604020202020204" pitchFamily="34" charset="0"/>
                <a:cs typeface="Arial" panose="020B0604020202020204" pitchFamily="34" charset="0"/>
              </a:rPr>
              <a:t> – </a:t>
            </a:r>
            <a:r>
              <a:rPr lang="sk-SK" b="1" dirty="0" err="1">
                <a:latin typeface="Arial" panose="020B0604020202020204" pitchFamily="34" charset="0"/>
                <a:cs typeface="Arial" panose="020B0604020202020204" pitchFamily="34" charset="0"/>
              </a:rPr>
              <a:t>burial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process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2 </a:t>
            </a:r>
            <a:r>
              <a:rPr lang="sk-SK" dirty="0" err="1">
                <a:latin typeface="Arial" panose="020B0604020202020204" pitchFamily="34" charset="0"/>
                <a:cs typeface="Arial" panose="020B0604020202020204" pitchFamily="34" charset="0"/>
              </a:rPr>
              <a:t>locations</a:t>
            </a:r>
            <a:r>
              <a:rPr lang="sk-SK" dirty="0">
                <a:latin typeface="Arial" panose="020B0604020202020204" pitchFamily="34" charset="0"/>
                <a:cs typeface="Arial" panose="020B0604020202020204" pitchFamily="34" charset="0"/>
              </a:rPr>
              <a:t> – in MTA </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Environmental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requirements</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avoid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water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contamination</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Out</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public</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Protected</a:t>
            </a:r>
            <a:r>
              <a:rPr lang="sk-SK" dirty="0">
                <a:latin typeface="Arial" panose="020B0604020202020204" pitchFamily="34" charset="0"/>
                <a:cs typeface="Arial" panose="020B0604020202020204" pitchFamily="34" charset="0"/>
              </a:rPr>
              <a:t> in </a:t>
            </a:r>
            <a:r>
              <a:rPr lang="sk-SK" dirty="0" err="1">
                <a:latin typeface="Arial" panose="020B0604020202020204" pitchFamily="34" charset="0"/>
                <a:cs typeface="Arial" panose="020B0604020202020204" pitchFamily="34" charset="0"/>
              </a:rPr>
              <a:t>future</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Limited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capabilities</a:t>
            </a:r>
            <a:r>
              <a:rPr lang="sk-SK" dirty="0">
                <a:latin typeface="Arial" panose="020B0604020202020204" pitchFamily="34" charset="0"/>
                <a:cs typeface="Arial" panose="020B0604020202020204" pitchFamily="34" charset="0"/>
              </a:rPr>
              <a:t> to </a:t>
            </a:r>
            <a:r>
              <a:rPr lang="sk-SK" dirty="0" err="1">
                <a:latin typeface="Arial" panose="020B0604020202020204" pitchFamily="34" charset="0"/>
                <a:cs typeface="Arial" panose="020B0604020202020204" pitchFamily="34" charset="0"/>
              </a:rPr>
              <a:t>organize</a:t>
            </a: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built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up</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graves</a:t>
            </a:r>
            <a:r>
              <a:rPr lang="sk-SK" dirty="0">
                <a:latin typeface="Arial" panose="020B0604020202020204" pitchFamily="34" charset="0"/>
                <a:cs typeface="Arial" panose="020B0604020202020204" pitchFamily="34" charset="0"/>
              </a:rPr>
              <a:t> by </a:t>
            </a:r>
            <a:r>
              <a:rPr lang="sk-SK" dirty="0" err="1">
                <a:latin typeface="Arial" panose="020B0604020202020204" pitchFamily="34" charset="0"/>
                <a:cs typeface="Arial" panose="020B0604020202020204" pitchFamily="34" charset="0"/>
              </a:rPr>
              <a:t>national</a:t>
            </a:r>
            <a:r>
              <a:rPr lang="sk-SK"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civilian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veterinary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authority</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Transportation</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firefighter</a:t>
            </a:r>
            <a:r>
              <a:rPr lang="sk-SK"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hermetically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closed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containers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electric</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cars</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DF308625-20B3-4AAD-B00E-6035E0C845EE}"/>
              </a:ext>
            </a:extLst>
          </p:cNvPr>
          <p:cNvPicPr>
            <a:picLocks noChangeAspect="1"/>
          </p:cNvPicPr>
          <p:nvPr/>
        </p:nvPicPr>
        <p:blipFill>
          <a:blip r:embed="rId3"/>
          <a:stretch>
            <a:fillRect/>
          </a:stretch>
        </p:blipFill>
        <p:spPr>
          <a:xfrm>
            <a:off x="5191931" y="3921135"/>
            <a:ext cx="3494869" cy="2617778"/>
          </a:xfrm>
          <a:prstGeom prst="rect">
            <a:avLst/>
          </a:prstGeom>
        </p:spPr>
      </p:pic>
      <p:sp>
        <p:nvSpPr>
          <p:cNvPr id="8" name="Zástupný objekt pre dátum 3">
            <a:extLst>
              <a:ext uri="{FF2B5EF4-FFF2-40B4-BE49-F238E27FC236}">
                <a16:creationId xmlns:a16="http://schemas.microsoft.com/office/drawing/2014/main" id="{9F06FD29-1630-483E-9309-B3F985D25000}"/>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76FE5CEA-0E90-4FA0-8920-17C400301E2F}"/>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E7642288-7C22-44CC-89F8-98FC4BC22F09}"/>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426307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Animal </a:t>
            </a:r>
            <a:r>
              <a:rPr lang="sk-SK" b="1" dirty="0" err="1">
                <a:latin typeface="Arial" panose="020B0604020202020204" pitchFamily="34" charset="0"/>
                <a:cs typeface="Arial" panose="020B0604020202020204" pitchFamily="34" charset="0"/>
              </a:rPr>
              <a:t>graves</a:t>
            </a:r>
            <a:r>
              <a:rPr lang="sk-SK" b="1" dirty="0">
                <a:latin typeface="Arial" panose="020B0604020202020204" pitchFamily="34" charset="0"/>
                <a:cs typeface="Arial" panose="020B0604020202020204" pitchFamily="34" charset="0"/>
              </a:rPr>
              <a:t> – </a:t>
            </a:r>
            <a:r>
              <a:rPr lang="sk-SK" b="1" dirty="0" err="1">
                <a:latin typeface="Arial" panose="020B0604020202020204" pitchFamily="34" charset="0"/>
                <a:cs typeface="Arial" panose="020B0604020202020204" pitchFamily="34" charset="0"/>
              </a:rPr>
              <a:t>burial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process</a:t>
            </a:r>
            <a:r>
              <a:rPr lang="sk-SK" b="1"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VET </a:t>
            </a:r>
            <a:r>
              <a:rPr lang="sk-SK" b="1" dirty="0" err="1">
                <a:latin typeface="Arial" panose="020B0604020202020204" pitchFamily="34" charset="0"/>
                <a:cs typeface="Arial" panose="020B0604020202020204" pitchFamily="34" charset="0"/>
              </a:rPr>
              <a:t>tasks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To design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grave</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Hygienic</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loop</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Control</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disinfection</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Teach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explain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inform</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communicate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spread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knowledge</a:t>
            </a:r>
            <a:r>
              <a:rPr lang="sk-SK" dirty="0">
                <a:latin typeface="Arial" panose="020B0604020202020204" pitchFamily="34" charset="0"/>
                <a:cs typeface="Arial" panose="020B0604020202020204" pitchFamily="34" charset="0"/>
              </a:rPr>
              <a:t> </a:t>
            </a: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D3482636-D0B1-4E69-AE21-57606A8EB50E}"/>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26E5AD73-65A2-4B36-9467-3C0838DF355B}"/>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21ADD51B-C7A1-4B1C-BC11-94CBAE82361A}"/>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849511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6F8A228D-AED8-4E12-827F-FF1E53AC3B0C}"/>
              </a:ext>
            </a:extLst>
          </p:cNvPr>
          <p:cNvPicPr>
            <a:picLocks noChangeAspect="1"/>
          </p:cNvPicPr>
          <p:nvPr/>
        </p:nvPicPr>
        <p:blipFill>
          <a:blip r:embed="rId3"/>
          <a:stretch>
            <a:fillRect/>
          </a:stretch>
        </p:blipFill>
        <p:spPr>
          <a:xfrm>
            <a:off x="1404267" y="1460778"/>
            <a:ext cx="5987689" cy="4462058"/>
          </a:xfrm>
          <a:prstGeom prst="rect">
            <a:avLst/>
          </a:prstGeom>
        </p:spPr>
      </p:pic>
      <p:sp>
        <p:nvSpPr>
          <p:cNvPr id="7" name="Zástupný objekt pre dátum 3">
            <a:extLst>
              <a:ext uri="{FF2B5EF4-FFF2-40B4-BE49-F238E27FC236}">
                <a16:creationId xmlns:a16="http://schemas.microsoft.com/office/drawing/2014/main" id="{4C1CAF15-8739-409F-910D-A811B231F22E}"/>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98460777-EAF4-4A8D-B6F6-20A8E4B3286F}"/>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A99CDCA6-3AF3-466A-8B96-F608562E64D7}"/>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38744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ok 4">
            <a:extLst>
              <a:ext uri="{FF2B5EF4-FFF2-40B4-BE49-F238E27FC236}">
                <a16:creationId xmlns:a16="http://schemas.microsoft.com/office/drawing/2014/main" id="{A304BC33-D7A3-4275-BDEE-1679E01E40BA}"/>
              </a:ext>
            </a:extLst>
          </p:cNvPr>
          <p:cNvPicPr>
            <a:picLocks noChangeAspect="1"/>
          </p:cNvPicPr>
          <p:nvPr/>
        </p:nvPicPr>
        <p:blipFill>
          <a:blip r:embed="rId2"/>
          <a:stretch>
            <a:fillRect/>
          </a:stretch>
        </p:blipFill>
        <p:spPr>
          <a:xfrm>
            <a:off x="337088" y="2057780"/>
            <a:ext cx="8469823" cy="3828281"/>
          </a:xfrm>
          <a:prstGeom prst="rect">
            <a:avLst/>
          </a:prstGeom>
        </p:spPr>
      </p:pic>
      <p:sp>
        <p:nvSpPr>
          <p:cNvPr id="6" name="Podnadpis 2">
            <a:extLst>
              <a:ext uri="{FF2B5EF4-FFF2-40B4-BE49-F238E27FC236}">
                <a16:creationId xmlns:a16="http://schemas.microsoft.com/office/drawing/2014/main" id="{1DA381E0-BF15-49B7-A8B8-A9FAA36FC1F9}"/>
              </a:ext>
            </a:extLst>
          </p:cNvPr>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8" name="BlokTextu 7">
            <a:extLst>
              <a:ext uri="{FF2B5EF4-FFF2-40B4-BE49-F238E27FC236}">
                <a16:creationId xmlns:a16="http://schemas.microsoft.com/office/drawing/2014/main" id="{2AB4AA5A-4908-4BF6-83A6-A85DDE78A7ED}"/>
              </a:ext>
            </a:extLst>
          </p:cNvPr>
          <p:cNvSpPr txBox="1"/>
          <p:nvPr/>
        </p:nvSpPr>
        <p:spPr>
          <a:xfrm>
            <a:off x="684503" y="1426838"/>
            <a:ext cx="5612434" cy="400110"/>
          </a:xfrm>
          <a:prstGeom prst="rect">
            <a:avLst/>
          </a:prstGeom>
          <a:noFill/>
        </p:spPr>
        <p:txBody>
          <a:bodyPr wrap="none" rtlCol="0">
            <a:spAutoFit/>
          </a:bodyPr>
          <a:lstStyle/>
          <a:p>
            <a:r>
              <a:rPr lang="sk-SK" sz="2000" dirty="0" err="1">
                <a:latin typeface="Arial" panose="020B0604020202020204" pitchFamily="34" charset="0"/>
                <a:cs typeface="Arial" panose="020B0604020202020204" pitchFamily="34" charset="0"/>
              </a:rPr>
              <a:t>Scheme</a:t>
            </a:r>
            <a:r>
              <a:rPr lang="sk-SK" sz="2000" dirty="0">
                <a:latin typeface="Arial" panose="020B0604020202020204" pitchFamily="34" charset="0"/>
                <a:cs typeface="Arial" panose="020B0604020202020204" pitchFamily="34" charset="0"/>
              </a:rPr>
              <a:t> of </a:t>
            </a:r>
            <a:r>
              <a:rPr lang="sk-SK" sz="2000" dirty="0" err="1">
                <a:latin typeface="Arial" panose="020B0604020202020204" pitchFamily="34" charset="0"/>
                <a:cs typeface="Arial" panose="020B0604020202020204" pitchFamily="34" charset="0"/>
              </a:rPr>
              <a:t>place</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for</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animal</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burial</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Ettal</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area</a:t>
            </a:r>
            <a:r>
              <a:rPr lang="sk-SK" sz="2000" dirty="0">
                <a:latin typeface="Arial" panose="020B0604020202020204" pitchFamily="34" charset="0"/>
                <a:cs typeface="Arial" panose="020B0604020202020204" pitchFamily="34" charset="0"/>
              </a:rPr>
              <a:t> </a:t>
            </a:r>
            <a:r>
              <a:rPr lang="sk-SK" sz="2000" dirty="0">
                <a:latin typeface="Arial" panose="020B0604020202020204" pitchFamily="34" charset="0"/>
                <a:cs typeface="Arial" panose="020B0604020202020204" pitchFamily="34" charset="0"/>
                <a:sym typeface="Wingdings" panose="05000000000000000000" pitchFamily="2" charset="2"/>
              </a:rPr>
              <a:t>)</a:t>
            </a:r>
            <a:endParaRPr lang="sk-SK" sz="2000" dirty="0">
              <a:latin typeface="Arial" panose="020B0604020202020204" pitchFamily="34" charset="0"/>
              <a:cs typeface="Arial" panose="020B0604020202020204" pitchFamily="34" charset="0"/>
            </a:endParaRPr>
          </a:p>
        </p:txBody>
      </p:sp>
      <p:sp>
        <p:nvSpPr>
          <p:cNvPr id="7" name="Zástupný objekt pre dátum 3">
            <a:extLst>
              <a:ext uri="{FF2B5EF4-FFF2-40B4-BE49-F238E27FC236}">
                <a16:creationId xmlns:a16="http://schemas.microsoft.com/office/drawing/2014/main" id="{56E50E29-E631-4A0D-AD08-EDD9AD8F2601}"/>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85AE4BDC-8D05-4DFB-B833-FD30E7D25D8B}"/>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0" name="Zástupný objekt pre dátum 3">
            <a:extLst>
              <a:ext uri="{FF2B5EF4-FFF2-40B4-BE49-F238E27FC236}">
                <a16:creationId xmlns:a16="http://schemas.microsoft.com/office/drawing/2014/main" id="{68A5DEDC-0A47-4A28-9299-1BBC8A9C6476}"/>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707589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ástupný objekt pre dátum 3">
            <a:extLst>
              <a:ext uri="{FF2B5EF4-FFF2-40B4-BE49-F238E27FC236}">
                <a16:creationId xmlns:a16="http://schemas.microsoft.com/office/drawing/2014/main" id="{4A6A21DA-8596-49DA-B989-27DEE8C49210}"/>
              </a:ext>
            </a:extLst>
          </p:cNvPr>
          <p:cNvSpPr txBox="1">
            <a:spLocks/>
          </p:cNvSpPr>
          <p:nvPr/>
        </p:nvSpPr>
        <p:spPr>
          <a:xfrm>
            <a:off x="628650" y="6349846"/>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sk-SK" sz="1200" dirty="0">
                <a:solidFill>
                  <a:prstClr val="black">
                    <a:tint val="75000"/>
                  </a:prstClr>
                </a:solidFill>
              </a:rPr>
              <a:t>22MAY2025</a:t>
            </a:r>
          </a:p>
        </p:txBody>
      </p:sp>
      <p:sp>
        <p:nvSpPr>
          <p:cNvPr id="27" name="Zástupný objekt pre pätu 4">
            <a:extLst>
              <a:ext uri="{FF2B5EF4-FFF2-40B4-BE49-F238E27FC236}">
                <a16:creationId xmlns:a16="http://schemas.microsoft.com/office/drawing/2014/main" id="{96CBD621-1B0F-41F7-AF64-B6ADE36289F3}"/>
              </a:ext>
            </a:extLst>
          </p:cNvPr>
          <p:cNvSpPr txBox="1">
            <a:spLocks/>
          </p:cNvSpPr>
          <p:nvPr/>
        </p:nvSpPr>
        <p:spPr>
          <a:xfrm>
            <a:off x="3028950" y="6325354"/>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NATO/EU </a:t>
            </a:r>
            <a:r>
              <a:rPr lang="sk-SK" sz="1200" dirty="0" err="1">
                <a:solidFill>
                  <a:prstClr val="black">
                    <a:tint val="75000"/>
                  </a:prstClr>
                </a:solidFill>
              </a:rPr>
              <a:t>Unclassified</a:t>
            </a:r>
            <a:endParaRPr lang="sk-SK" sz="1200" dirty="0">
              <a:solidFill>
                <a:prstClr val="black">
                  <a:tint val="75000"/>
                </a:prstClr>
              </a:solidFill>
            </a:endParaRPr>
          </a:p>
        </p:txBody>
      </p:sp>
      <p:sp>
        <p:nvSpPr>
          <p:cNvPr id="28" name="Zástupný objekt pre dátum 3">
            <a:extLst>
              <a:ext uri="{FF2B5EF4-FFF2-40B4-BE49-F238E27FC236}">
                <a16:creationId xmlns:a16="http://schemas.microsoft.com/office/drawing/2014/main" id="{E3BA9045-DFFD-4E08-B812-48E8C1E7F86C}"/>
              </a:ext>
            </a:extLst>
          </p:cNvPr>
          <p:cNvSpPr txBox="1">
            <a:spLocks/>
          </p:cNvSpPr>
          <p:nvPr/>
        </p:nvSpPr>
        <p:spPr>
          <a:xfrm>
            <a:off x="6823383" y="6354655"/>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IMVS </a:t>
            </a:r>
            <a:r>
              <a:rPr lang="sk-SK" dirty="0" err="1">
                <a:solidFill>
                  <a:prstClr val="black">
                    <a:tint val="75000"/>
                  </a:prstClr>
                </a:solidFill>
              </a:rPr>
              <a:t>Ettal</a:t>
            </a:r>
            <a:endParaRPr lang="sk-SK" dirty="0">
              <a:solidFill>
                <a:prstClr val="black">
                  <a:tint val="75000"/>
                </a:prstClr>
              </a:solidFill>
            </a:endParaRPr>
          </a:p>
        </p:txBody>
      </p:sp>
      <p:grpSp>
        <p:nvGrpSpPr>
          <p:cNvPr id="37" name="Skupina 36">
            <a:extLst>
              <a:ext uri="{FF2B5EF4-FFF2-40B4-BE49-F238E27FC236}">
                <a16:creationId xmlns:a16="http://schemas.microsoft.com/office/drawing/2014/main" id="{FCC81DF3-06B4-4760-AC4F-4D7A85F190FA}"/>
              </a:ext>
            </a:extLst>
          </p:cNvPr>
          <p:cNvGrpSpPr/>
          <p:nvPr/>
        </p:nvGrpSpPr>
        <p:grpSpPr>
          <a:xfrm>
            <a:off x="0" y="872654"/>
            <a:ext cx="9247522" cy="5841680"/>
            <a:chOff x="0" y="353470"/>
            <a:chExt cx="9247522" cy="5841680"/>
          </a:xfrm>
        </p:grpSpPr>
        <p:pic>
          <p:nvPicPr>
            <p:cNvPr id="10" name="Obrázok 9">
              <a:extLst>
                <a:ext uri="{FF2B5EF4-FFF2-40B4-BE49-F238E27FC236}">
                  <a16:creationId xmlns:a16="http://schemas.microsoft.com/office/drawing/2014/main" id="{ABE221B9-8455-4666-8EB2-B0FEB2E3023B}"/>
                </a:ext>
              </a:extLst>
            </p:cNvPr>
            <p:cNvPicPr>
              <a:picLocks noChangeAspect="1"/>
            </p:cNvPicPr>
            <p:nvPr/>
          </p:nvPicPr>
          <p:blipFill>
            <a:blip r:embed="rId3"/>
            <a:stretch>
              <a:fillRect/>
            </a:stretch>
          </p:blipFill>
          <p:spPr>
            <a:xfrm>
              <a:off x="0" y="353470"/>
              <a:ext cx="9198788" cy="5841680"/>
            </a:xfrm>
            <a:prstGeom prst="rect">
              <a:avLst/>
            </a:prstGeom>
          </p:spPr>
        </p:pic>
        <p:sp>
          <p:nvSpPr>
            <p:cNvPr id="11" name="Obdĺžnik 10">
              <a:extLst>
                <a:ext uri="{FF2B5EF4-FFF2-40B4-BE49-F238E27FC236}">
                  <a16:creationId xmlns:a16="http://schemas.microsoft.com/office/drawing/2014/main" id="{94D697F0-0142-4F58-ACA8-6302B42AB81A}"/>
                </a:ext>
              </a:extLst>
            </p:cNvPr>
            <p:cNvSpPr/>
            <p:nvPr/>
          </p:nvSpPr>
          <p:spPr>
            <a:xfrm>
              <a:off x="3890078" y="1053886"/>
              <a:ext cx="123977" cy="25339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2" name="Obdĺžnik 11">
              <a:extLst>
                <a:ext uri="{FF2B5EF4-FFF2-40B4-BE49-F238E27FC236}">
                  <a16:creationId xmlns:a16="http://schemas.microsoft.com/office/drawing/2014/main" id="{1EFBAA02-5175-44CB-A2C0-B8B371204727}"/>
                </a:ext>
              </a:extLst>
            </p:cNvPr>
            <p:cNvSpPr/>
            <p:nvPr/>
          </p:nvSpPr>
          <p:spPr>
            <a:xfrm>
              <a:off x="4499675" y="1167540"/>
              <a:ext cx="116232" cy="24203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3" name="Obdĺžnik 12">
              <a:extLst>
                <a:ext uri="{FF2B5EF4-FFF2-40B4-BE49-F238E27FC236}">
                  <a16:creationId xmlns:a16="http://schemas.microsoft.com/office/drawing/2014/main" id="{ADAE8646-C1E3-4711-A6DB-8CF6AAFCEE99}"/>
                </a:ext>
              </a:extLst>
            </p:cNvPr>
            <p:cNvSpPr/>
            <p:nvPr/>
          </p:nvSpPr>
          <p:spPr>
            <a:xfrm>
              <a:off x="5101526" y="1743559"/>
              <a:ext cx="127113" cy="1743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5" name="Šípka: doprava 14">
              <a:extLst>
                <a:ext uri="{FF2B5EF4-FFF2-40B4-BE49-F238E27FC236}">
                  <a16:creationId xmlns:a16="http://schemas.microsoft.com/office/drawing/2014/main" id="{A56A0177-5B91-4940-BFD9-12BEFE82A149}"/>
                </a:ext>
              </a:extLst>
            </p:cNvPr>
            <p:cNvSpPr/>
            <p:nvPr/>
          </p:nvSpPr>
          <p:spPr>
            <a:xfrm rot="606381">
              <a:off x="2832141" y="610310"/>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6" name="Šípka: doprava 15">
              <a:extLst>
                <a:ext uri="{FF2B5EF4-FFF2-40B4-BE49-F238E27FC236}">
                  <a16:creationId xmlns:a16="http://schemas.microsoft.com/office/drawing/2014/main" id="{81CAA11B-E72B-487D-905E-7FC35EDE60BD}"/>
                </a:ext>
              </a:extLst>
            </p:cNvPr>
            <p:cNvSpPr/>
            <p:nvPr/>
          </p:nvSpPr>
          <p:spPr>
            <a:xfrm rot="4947391">
              <a:off x="7074928" y="4140104"/>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7" name="Šípka: doprava 16">
              <a:extLst>
                <a:ext uri="{FF2B5EF4-FFF2-40B4-BE49-F238E27FC236}">
                  <a16:creationId xmlns:a16="http://schemas.microsoft.com/office/drawing/2014/main" id="{27BBE3BD-F43E-45AF-ACA0-5FB7B9391C45}"/>
                </a:ext>
              </a:extLst>
            </p:cNvPr>
            <p:cNvSpPr/>
            <p:nvPr/>
          </p:nvSpPr>
          <p:spPr>
            <a:xfrm rot="3074438">
              <a:off x="5241502" y="2356139"/>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8" name="Šípka: doprava 17">
              <a:extLst>
                <a:ext uri="{FF2B5EF4-FFF2-40B4-BE49-F238E27FC236}">
                  <a16:creationId xmlns:a16="http://schemas.microsoft.com/office/drawing/2014/main" id="{0FC1288D-0C6F-4261-A354-E6F510934FFD}"/>
                </a:ext>
              </a:extLst>
            </p:cNvPr>
            <p:cNvSpPr/>
            <p:nvPr/>
          </p:nvSpPr>
          <p:spPr>
            <a:xfrm rot="2366842">
              <a:off x="4352727" y="1337592"/>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9" name="Šípka: doprava 18">
              <a:extLst>
                <a:ext uri="{FF2B5EF4-FFF2-40B4-BE49-F238E27FC236}">
                  <a16:creationId xmlns:a16="http://schemas.microsoft.com/office/drawing/2014/main" id="{C506CA42-4231-40EA-B4E4-CE4024232F3E}"/>
                </a:ext>
              </a:extLst>
            </p:cNvPr>
            <p:cNvSpPr/>
            <p:nvPr/>
          </p:nvSpPr>
          <p:spPr>
            <a:xfrm rot="9210383">
              <a:off x="4621366" y="5745513"/>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0" name="Šípka: doprava 19">
              <a:extLst>
                <a:ext uri="{FF2B5EF4-FFF2-40B4-BE49-F238E27FC236}">
                  <a16:creationId xmlns:a16="http://schemas.microsoft.com/office/drawing/2014/main" id="{02118E18-5AED-4EEE-A93F-21CC42AB3A84}"/>
                </a:ext>
              </a:extLst>
            </p:cNvPr>
            <p:cNvSpPr/>
            <p:nvPr/>
          </p:nvSpPr>
          <p:spPr>
            <a:xfrm rot="9153400">
              <a:off x="6089943" y="4999995"/>
              <a:ext cx="1156639" cy="24797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1" name="Ovál 20">
              <a:extLst>
                <a:ext uri="{FF2B5EF4-FFF2-40B4-BE49-F238E27FC236}">
                  <a16:creationId xmlns:a16="http://schemas.microsoft.com/office/drawing/2014/main" id="{E73B9676-BC4C-4158-A77B-9526E9F206A7}"/>
                </a:ext>
              </a:extLst>
            </p:cNvPr>
            <p:cNvSpPr/>
            <p:nvPr/>
          </p:nvSpPr>
          <p:spPr>
            <a:xfrm rot="1489807">
              <a:off x="6148659" y="3050795"/>
              <a:ext cx="1468360" cy="60180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22" name="BlokTextu 21">
              <a:extLst>
                <a:ext uri="{FF2B5EF4-FFF2-40B4-BE49-F238E27FC236}">
                  <a16:creationId xmlns:a16="http://schemas.microsoft.com/office/drawing/2014/main" id="{2257D988-700C-4F22-A35D-B68D0528EA01}"/>
                </a:ext>
              </a:extLst>
            </p:cNvPr>
            <p:cNvSpPr txBox="1"/>
            <p:nvPr/>
          </p:nvSpPr>
          <p:spPr>
            <a:xfrm>
              <a:off x="3056753" y="1951540"/>
              <a:ext cx="944810" cy="369332"/>
            </a:xfrm>
            <a:prstGeom prst="rect">
              <a:avLst/>
            </a:prstGeom>
            <a:noFill/>
          </p:spPr>
          <p:txBody>
            <a:bodyPr wrap="none" rtlCol="0">
              <a:spAutoFit/>
            </a:bodyPr>
            <a:lstStyle/>
            <a:p>
              <a:r>
                <a:rPr lang="sk-SK" b="1" dirty="0">
                  <a:solidFill>
                    <a:srgbClr val="00B0F0"/>
                  </a:solidFill>
                </a:rPr>
                <a:t>GRAVES</a:t>
              </a:r>
            </a:p>
          </p:txBody>
        </p:sp>
        <p:sp>
          <p:nvSpPr>
            <p:cNvPr id="29" name="Rovnoramenný trojuholník 28">
              <a:extLst>
                <a:ext uri="{FF2B5EF4-FFF2-40B4-BE49-F238E27FC236}">
                  <a16:creationId xmlns:a16="http://schemas.microsoft.com/office/drawing/2014/main" id="{1D8A2211-02FD-476F-B4D2-B1BBFA7A7EB8}"/>
                </a:ext>
              </a:extLst>
            </p:cNvPr>
            <p:cNvSpPr/>
            <p:nvPr/>
          </p:nvSpPr>
          <p:spPr>
            <a:xfrm>
              <a:off x="8152363" y="1666068"/>
              <a:ext cx="657494" cy="387457"/>
            </a:xfrm>
            <a:prstGeom prst="triangl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0" name="BlokTextu 29">
              <a:extLst>
                <a:ext uri="{FF2B5EF4-FFF2-40B4-BE49-F238E27FC236}">
                  <a16:creationId xmlns:a16="http://schemas.microsoft.com/office/drawing/2014/main" id="{721099FC-5D3E-4FA4-B97B-BCA2104A7712}"/>
                </a:ext>
              </a:extLst>
            </p:cNvPr>
            <p:cNvSpPr txBox="1"/>
            <p:nvPr/>
          </p:nvSpPr>
          <p:spPr>
            <a:xfrm>
              <a:off x="8011962" y="1355885"/>
              <a:ext cx="1184940" cy="369332"/>
            </a:xfrm>
            <a:prstGeom prst="rect">
              <a:avLst/>
            </a:prstGeom>
            <a:noFill/>
          </p:spPr>
          <p:txBody>
            <a:bodyPr wrap="none" rtlCol="0">
              <a:spAutoFit/>
            </a:bodyPr>
            <a:lstStyle/>
            <a:p>
              <a:r>
                <a:rPr lang="sk-SK" b="1" dirty="0">
                  <a:solidFill>
                    <a:schemeClr val="accent6">
                      <a:lumMod val="60000"/>
                      <a:lumOff val="40000"/>
                    </a:schemeClr>
                  </a:solidFill>
                </a:rPr>
                <a:t>MIL CAMP</a:t>
              </a:r>
            </a:p>
          </p:txBody>
        </p:sp>
        <p:cxnSp>
          <p:nvCxnSpPr>
            <p:cNvPr id="32" name="Rovná spojnica 31">
              <a:extLst>
                <a:ext uri="{FF2B5EF4-FFF2-40B4-BE49-F238E27FC236}">
                  <a16:creationId xmlns:a16="http://schemas.microsoft.com/office/drawing/2014/main" id="{155BBCEB-57ED-4D13-8E14-6266259C2CA8}"/>
                </a:ext>
              </a:extLst>
            </p:cNvPr>
            <p:cNvCxnSpPr>
              <a:cxnSpLocks/>
            </p:cNvCxnSpPr>
            <p:nvPr/>
          </p:nvCxnSpPr>
          <p:spPr>
            <a:xfrm flipV="1">
              <a:off x="3370679" y="3499990"/>
              <a:ext cx="3146857" cy="656748"/>
            </a:xfrm>
            <a:prstGeom prst="line">
              <a:avLst/>
            </a:prstGeom>
            <a:ln w="28575"/>
          </p:spPr>
          <p:style>
            <a:lnRef idx="1">
              <a:schemeClr val="dk1"/>
            </a:lnRef>
            <a:fillRef idx="0">
              <a:schemeClr val="dk1"/>
            </a:fillRef>
            <a:effectRef idx="0">
              <a:schemeClr val="dk1"/>
            </a:effectRef>
            <a:fontRef idx="minor">
              <a:schemeClr val="tx1"/>
            </a:fontRef>
          </p:style>
        </p:cxnSp>
        <p:sp>
          <p:nvSpPr>
            <p:cNvPr id="33" name="BlokTextu 32">
              <a:extLst>
                <a:ext uri="{FF2B5EF4-FFF2-40B4-BE49-F238E27FC236}">
                  <a16:creationId xmlns:a16="http://schemas.microsoft.com/office/drawing/2014/main" id="{9011B37A-A2EE-4C68-87FE-CB3830077B47}"/>
                </a:ext>
              </a:extLst>
            </p:cNvPr>
            <p:cNvSpPr txBox="1"/>
            <p:nvPr/>
          </p:nvSpPr>
          <p:spPr>
            <a:xfrm>
              <a:off x="7369444" y="3130658"/>
              <a:ext cx="1878078" cy="369332"/>
            </a:xfrm>
            <a:prstGeom prst="rect">
              <a:avLst/>
            </a:prstGeom>
            <a:noFill/>
          </p:spPr>
          <p:txBody>
            <a:bodyPr wrap="none" rtlCol="0">
              <a:spAutoFit/>
            </a:bodyPr>
            <a:lstStyle/>
            <a:p>
              <a:r>
                <a:rPr lang="sk-SK" b="1" dirty="0" err="1">
                  <a:solidFill>
                    <a:srgbClr val="FF0000"/>
                  </a:solidFill>
                </a:rPr>
                <a:t>Disinfection</a:t>
              </a:r>
              <a:r>
                <a:rPr lang="sk-SK" b="1" dirty="0">
                  <a:solidFill>
                    <a:srgbClr val="FF0000"/>
                  </a:solidFill>
                </a:rPr>
                <a:t> point</a:t>
              </a:r>
            </a:p>
          </p:txBody>
        </p:sp>
        <p:sp>
          <p:nvSpPr>
            <p:cNvPr id="34" name="Obdĺžnik: zaoblené rohy 33">
              <a:extLst>
                <a:ext uri="{FF2B5EF4-FFF2-40B4-BE49-F238E27FC236}">
                  <a16:creationId xmlns:a16="http://schemas.microsoft.com/office/drawing/2014/main" id="{E2F0D69A-E1BD-4370-A615-0C41A227A851}"/>
                </a:ext>
              </a:extLst>
            </p:cNvPr>
            <p:cNvSpPr/>
            <p:nvPr/>
          </p:nvSpPr>
          <p:spPr>
            <a:xfrm flipH="1">
              <a:off x="5488319" y="2828587"/>
              <a:ext cx="379558" cy="45587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sk-SK"/>
            </a:p>
          </p:txBody>
        </p:sp>
        <p:sp>
          <p:nvSpPr>
            <p:cNvPr id="36" name="BlokTextu 35">
              <a:extLst>
                <a:ext uri="{FF2B5EF4-FFF2-40B4-BE49-F238E27FC236}">
                  <a16:creationId xmlns:a16="http://schemas.microsoft.com/office/drawing/2014/main" id="{DA906B6C-3026-4B41-AA76-F91B5FF6D0C3}"/>
                </a:ext>
              </a:extLst>
            </p:cNvPr>
            <p:cNvSpPr txBox="1"/>
            <p:nvPr/>
          </p:nvSpPr>
          <p:spPr>
            <a:xfrm>
              <a:off x="5527596" y="2850816"/>
              <a:ext cx="379558" cy="369332"/>
            </a:xfrm>
            <a:prstGeom prst="rect">
              <a:avLst/>
            </a:prstGeom>
            <a:noFill/>
          </p:spPr>
          <p:txBody>
            <a:bodyPr wrap="square" rtlCol="0">
              <a:spAutoFit/>
            </a:bodyPr>
            <a:lstStyle/>
            <a:p>
              <a:r>
                <a:rPr lang="sk-SK" b="1" dirty="0"/>
                <a:t>P</a:t>
              </a:r>
            </a:p>
          </p:txBody>
        </p:sp>
      </p:grpSp>
      <p:sp>
        <p:nvSpPr>
          <p:cNvPr id="25" name="BlokTextu 24">
            <a:extLst>
              <a:ext uri="{FF2B5EF4-FFF2-40B4-BE49-F238E27FC236}">
                <a16:creationId xmlns:a16="http://schemas.microsoft.com/office/drawing/2014/main" id="{604DD318-2E54-4431-B242-9EABA1DC18B5}"/>
              </a:ext>
            </a:extLst>
          </p:cNvPr>
          <p:cNvSpPr txBox="1"/>
          <p:nvPr/>
        </p:nvSpPr>
        <p:spPr>
          <a:xfrm>
            <a:off x="2101579" y="280841"/>
            <a:ext cx="3988592" cy="400110"/>
          </a:xfrm>
          <a:prstGeom prst="rect">
            <a:avLst/>
          </a:prstGeom>
          <a:noFill/>
        </p:spPr>
        <p:txBody>
          <a:bodyPr wrap="none" rtlCol="0">
            <a:spAutoFit/>
          </a:bodyPr>
          <a:lstStyle/>
          <a:p>
            <a:r>
              <a:rPr lang="sk-SK" sz="2000" dirty="0" err="1">
                <a:latin typeface="Arial" panose="020B0604020202020204" pitchFamily="34" charset="0"/>
                <a:cs typeface="Arial" panose="020B0604020202020204" pitchFamily="34" charset="0"/>
              </a:rPr>
              <a:t>Scheme</a:t>
            </a:r>
            <a:r>
              <a:rPr lang="sk-SK" sz="2000" dirty="0">
                <a:latin typeface="Arial" panose="020B0604020202020204" pitchFamily="34" charset="0"/>
                <a:cs typeface="Arial" panose="020B0604020202020204" pitchFamily="34" charset="0"/>
              </a:rPr>
              <a:t> of </a:t>
            </a:r>
            <a:r>
              <a:rPr lang="sk-SK" sz="2000" dirty="0" err="1">
                <a:latin typeface="Arial" panose="020B0604020202020204" pitchFamily="34" charset="0"/>
                <a:cs typeface="Arial" panose="020B0604020202020204" pitchFamily="34" charset="0"/>
              </a:rPr>
              <a:t>place</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for</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animal</a:t>
            </a:r>
            <a:r>
              <a:rPr lang="sk-SK" sz="2000" dirty="0">
                <a:latin typeface="Arial" panose="020B0604020202020204" pitchFamily="34" charset="0"/>
                <a:cs typeface="Arial" panose="020B0604020202020204" pitchFamily="34" charset="0"/>
              </a:rPr>
              <a:t> </a:t>
            </a:r>
            <a:r>
              <a:rPr lang="sk-SK" sz="2000" dirty="0" err="1">
                <a:latin typeface="Arial" panose="020B0604020202020204" pitchFamily="34" charset="0"/>
                <a:cs typeface="Arial" panose="020B0604020202020204" pitchFamily="34" charset="0"/>
              </a:rPr>
              <a:t>burial</a:t>
            </a:r>
            <a:endParaRPr lang="sk-SK"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884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Graves</a:t>
            </a:r>
            <a:r>
              <a:rPr lang="sk-SK" b="1" dirty="0">
                <a:latin typeface="Arial" panose="020B0604020202020204" pitchFamily="34" charset="0"/>
                <a:cs typeface="Arial" panose="020B0604020202020204" pitchFamily="34" charset="0"/>
              </a:rPr>
              <a:t> LL</a:t>
            </a: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Open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abdominal</a:t>
            </a:r>
            <a:r>
              <a:rPr lang="sk-SK" dirty="0">
                <a:latin typeface="Arial" panose="020B0604020202020204" pitchFamily="34" charset="0"/>
                <a:cs typeface="Arial" panose="020B0604020202020204" pitchFamily="34" charset="0"/>
              </a:rPr>
              <a:t> part of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cattle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cut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when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unloading</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from</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truck</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above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grave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gas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production</a:t>
            </a:r>
            <a:r>
              <a:rPr lang="sk-SK" dirty="0">
                <a:latin typeface="Arial" panose="020B0604020202020204" pitchFamily="34" charset="0"/>
                <a:cs typeface="Arial" panose="020B0604020202020204" pitchFamily="34" charset="0"/>
              </a:rPr>
              <a:t> in GIT)</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Cool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down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bodies</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Decomposition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liquid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leakage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disinfection</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Temporary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camps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position</a:t>
            </a: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Fatigue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need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shift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work</a:t>
            </a:r>
            <a:r>
              <a:rPr lang="sk-SK" b="1" dirty="0">
                <a:latin typeface="Arial" panose="020B0604020202020204" pitchFamily="34" charset="0"/>
                <a:cs typeface="Arial" panose="020B0604020202020204" pitchFamily="34" charset="0"/>
              </a:rPr>
              <a:t> </a:t>
            </a: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Wild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animals</a:t>
            </a: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lvl="0">
              <a:lnSpc>
                <a:spcPct val="100000"/>
              </a:lnSpc>
              <a:spcBef>
                <a:spcPts val="0"/>
              </a:spcBef>
              <a:buSzPct val="100000"/>
              <a:buFont typeface="Arial" panose="020B0604020202020204" pitchFamily="34" charset="0"/>
              <a:buChar char="•"/>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F6CD7259-C6B0-4D53-A125-BA9340A45381}"/>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CFBBADE1-511A-46CD-B113-35275664C067}"/>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13DC0CB1-0003-4F70-860E-7CC5E6770150}"/>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539518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Causative</a:t>
            </a:r>
            <a:r>
              <a:rPr lang="sk-SK" dirty="0">
                <a:latin typeface="Arial" panose="020B0604020202020204" pitchFamily="34" charset="0"/>
                <a:cs typeface="Arial" panose="020B0604020202020204" pitchFamily="34" charset="0"/>
              </a:rPr>
              <a:t> agent</a:t>
            </a: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Geographical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distribution</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Transmission</a:t>
            </a: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spread</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Clinical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signs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Diagnostics</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Control</a:t>
            </a:r>
            <a:r>
              <a:rPr lang="sk-SK" dirty="0">
                <a:latin typeface="Arial" panose="020B0604020202020204" pitchFamily="34" charset="0"/>
                <a:cs typeface="Arial" panose="020B0604020202020204" pitchFamily="34" charset="0"/>
              </a:rPr>
              <a:t>/</a:t>
            </a:r>
            <a:r>
              <a:rPr lang="sk-SK" dirty="0" err="1">
                <a:latin typeface="Arial" panose="020B0604020202020204" pitchFamily="34" charset="0"/>
                <a:cs typeface="Arial" panose="020B0604020202020204" pitchFamily="34" charset="0"/>
              </a:rPr>
              <a:t>Prevention</a:t>
            </a:r>
            <a:r>
              <a:rPr lang="sk-SK"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 GENERAL INFORMATION</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7430CC66-4FD1-40C8-A7E5-33C8F2DBD986}"/>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1CAA4114-29BD-4B16-8A86-096C7C33A9CA}"/>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62B31E3F-2892-4751-A396-E79BDC4C474F}"/>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47960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Animal </a:t>
            </a:r>
            <a:r>
              <a:rPr lang="sk-SK" b="1" dirty="0" err="1">
                <a:latin typeface="Arial" panose="020B0604020202020204" pitchFamily="34" charset="0"/>
                <a:cs typeface="Arial" panose="020B0604020202020204" pitchFamily="34" charset="0"/>
              </a:rPr>
              <a:t>sampling</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Several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rounds</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sampling</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Nasal &amp; </a:t>
            </a:r>
            <a:r>
              <a:rPr lang="sk-SK" dirty="0" err="1">
                <a:latin typeface="Arial" panose="020B0604020202020204" pitchFamily="34" charset="0"/>
                <a:cs typeface="Arial" panose="020B0604020202020204" pitchFamily="34" charset="0"/>
              </a:rPr>
              <a:t>oropharyngeal</a:t>
            </a:r>
            <a:r>
              <a:rPr lang="sk-SK" dirty="0">
                <a:latin typeface="Arial" panose="020B0604020202020204" pitchFamily="34" charset="0"/>
                <a:cs typeface="Arial" panose="020B0604020202020204" pitchFamily="34" charset="0"/>
              </a:rPr>
              <a:t>/</a:t>
            </a:r>
            <a:r>
              <a:rPr lang="sk-SK" dirty="0" err="1">
                <a:latin typeface="Arial" panose="020B0604020202020204" pitchFamily="34" charset="0"/>
                <a:cs typeface="Arial" panose="020B0604020202020204" pitchFamily="34" charset="0"/>
              </a:rPr>
              <a:t>buccal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swabs</a:t>
            </a:r>
            <a:r>
              <a:rPr lang="sk-SK" dirty="0">
                <a:latin typeface="Arial" panose="020B0604020202020204" pitchFamily="34" charset="0"/>
                <a:cs typeface="Arial" panose="020B0604020202020204" pitchFamily="34" charset="0"/>
              </a:rPr>
              <a:t> – PCR </a:t>
            </a:r>
            <a:r>
              <a:rPr lang="sk-SK" dirty="0" err="1">
                <a:latin typeface="Arial" panose="020B0604020202020204" pitchFamily="34" charset="0"/>
                <a:cs typeface="Arial" panose="020B0604020202020204" pitchFamily="34" charset="0"/>
              </a:rPr>
              <a:t>analysis</a:t>
            </a:r>
            <a:r>
              <a:rPr lang="sk-SK" dirty="0">
                <a:latin typeface="Arial" panose="020B0604020202020204" pitchFamily="34" charset="0"/>
                <a:cs typeface="Arial" panose="020B0604020202020204" pitchFamily="34" charset="0"/>
              </a:rPr>
              <a:t> in </a:t>
            </a:r>
            <a:r>
              <a:rPr lang="sk-SK" dirty="0" err="1">
                <a:latin typeface="Arial" panose="020B0604020202020204" pitchFamily="34" charset="0"/>
                <a:cs typeface="Arial" panose="020B0604020202020204" pitchFamily="34" charset="0"/>
              </a:rPr>
              <a:t>national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labs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Assistence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resistance</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farmers</a:t>
            </a:r>
            <a:r>
              <a:rPr lang="sk-SK" dirty="0">
                <a:latin typeface="Arial" panose="020B0604020202020204" pitchFamily="34" charset="0"/>
                <a:cs typeface="Arial" panose="020B0604020202020204" pitchFamily="34" charset="0"/>
              </a:rPr>
              <a:t> </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Registration</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animals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possibility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late, </a:t>
            </a:r>
            <a:r>
              <a:rPr lang="sk-SK" dirty="0" err="1">
                <a:latin typeface="Arial" panose="020B0604020202020204" pitchFamily="34" charset="0"/>
                <a:cs typeface="Arial" panose="020B0604020202020204" pitchFamily="34" charset="0"/>
              </a:rPr>
              <a:t>ultra</a:t>
            </a:r>
            <a:r>
              <a:rPr lang="sk-SK" dirty="0">
                <a:latin typeface="Arial" panose="020B0604020202020204" pitchFamily="34" charset="0"/>
                <a:cs typeface="Arial" panose="020B0604020202020204" pitchFamily="34" charset="0"/>
              </a:rPr>
              <a:t> late </a:t>
            </a:r>
            <a:r>
              <a:rPr lang="sk-SK" dirty="0" err="1">
                <a:latin typeface="Arial" panose="020B0604020202020204" pitchFamily="34" charset="0"/>
                <a:cs typeface="Arial" panose="020B0604020202020204" pitchFamily="34" charset="0"/>
              </a:rPr>
              <a:t>reg</a:t>
            </a: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2D02BD6A-9979-4B2B-99C0-99A4559E913F}"/>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36380C32-1217-49EA-AF8A-308C7C63AB72}"/>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50C76262-3220-4143-80C9-4C9AF09DE36B}"/>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48889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22670"/>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a:latin typeface="Arial" panose="020B0604020202020204" pitchFamily="34" charset="0"/>
                <a:cs typeface="Arial" panose="020B0604020202020204" pitchFamily="34" charset="0"/>
              </a:rPr>
              <a:t>PR/ </a:t>
            </a:r>
            <a:r>
              <a:rPr lang="sk-SK" b="1" dirty="0" err="1">
                <a:latin typeface="Arial" panose="020B0604020202020204" pitchFamily="34" charset="0"/>
                <a:cs typeface="Arial" panose="020B0604020202020204" pitchFamily="34" charset="0"/>
              </a:rPr>
              <a:t>Mass</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media</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Very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attractive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topic</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mass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media</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en-US" dirty="0">
                <a:latin typeface="Arial" panose="020B0604020202020204" pitchFamily="34" charset="0"/>
                <a:cs typeface="Arial" panose="020B0604020202020204" pitchFamily="34" charset="0"/>
              </a:rPr>
              <a:t>Drones </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Disinformation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webs</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 </a:t>
            </a:r>
            <a:r>
              <a:rPr lang="sk-SK" dirty="0" err="1">
                <a:latin typeface="Arial" panose="020B0604020202020204" pitchFamily="34" charset="0"/>
                <a:cs typeface="Arial" panose="020B0604020202020204" pitchFamily="34" charset="0"/>
              </a:rPr>
              <a:t>lot</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experts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with</a:t>
            </a:r>
            <a:r>
              <a:rPr lang="sk-SK" dirty="0">
                <a:latin typeface="Arial" panose="020B0604020202020204" pitchFamily="34" charset="0"/>
                <a:cs typeface="Arial" panose="020B0604020202020204" pitchFamily="34" charset="0"/>
              </a:rPr>
              <a:t> no </a:t>
            </a:r>
            <a:r>
              <a:rPr lang="sk-SK" dirty="0" err="1">
                <a:latin typeface="Arial" panose="020B0604020202020204" pitchFamily="34" charset="0"/>
                <a:cs typeface="Arial" panose="020B0604020202020204" pitchFamily="34" charset="0"/>
              </a:rPr>
              <a:t>responsibility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emerged</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Provide</a:t>
            </a:r>
            <a:r>
              <a:rPr lang="sk-SK" dirty="0">
                <a:latin typeface="Arial" panose="020B0604020202020204" pitchFamily="34" charset="0"/>
                <a:cs typeface="Arial" panose="020B0604020202020204" pitchFamily="34" charset="0"/>
              </a:rPr>
              <a:t> as minimum </a:t>
            </a:r>
            <a:r>
              <a:rPr lang="sk-SK" dirty="0" err="1">
                <a:latin typeface="Arial" panose="020B0604020202020204" pitchFamily="34" charset="0"/>
                <a:cs typeface="Arial" panose="020B0604020202020204" pitchFamily="34" charset="0"/>
              </a:rPr>
              <a:t>information</a:t>
            </a:r>
            <a:r>
              <a:rPr lang="sk-SK" dirty="0">
                <a:latin typeface="Arial" panose="020B0604020202020204" pitchFamily="34" charset="0"/>
                <a:cs typeface="Arial" panose="020B0604020202020204" pitchFamily="34" charset="0"/>
              </a:rPr>
              <a:t> as </a:t>
            </a:r>
            <a:r>
              <a:rPr lang="sk-SK" dirty="0" err="1">
                <a:latin typeface="Arial" panose="020B0604020202020204" pitchFamily="34" charset="0"/>
                <a:cs typeface="Arial" panose="020B0604020202020204" pitchFamily="34" charset="0"/>
              </a:rPr>
              <a:t>possible</a:t>
            </a:r>
            <a:r>
              <a:rPr lang="sk-SK" dirty="0">
                <a:latin typeface="Arial" panose="020B0604020202020204" pitchFamily="34" charset="0"/>
                <a:cs typeface="Arial" panose="020B0604020202020204" pitchFamily="34" charset="0"/>
              </a:rPr>
              <a:t> – speaker</a:t>
            </a:r>
            <a:r>
              <a:rPr lang="en-US" dirty="0">
                <a:latin typeface="Arial" panose="020B0604020202020204" pitchFamily="34" charset="0"/>
                <a:cs typeface="Arial" panose="020B0604020202020204" pitchFamily="34" charset="0"/>
              </a:rPr>
              <a:t>’s job  </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en-US" dirty="0">
                <a:latin typeface="Arial" panose="020B0604020202020204" pitchFamily="34" charset="0"/>
                <a:cs typeface="Arial" panose="020B0604020202020204" pitchFamily="34" charset="0"/>
              </a:rPr>
              <a:t>Politicians tr</a:t>
            </a:r>
            <a:r>
              <a:rPr lang="sk-SK" dirty="0">
                <a:latin typeface="Arial" panose="020B0604020202020204" pitchFamily="34" charset="0"/>
                <a:cs typeface="Arial" panose="020B0604020202020204" pitchFamily="34" charset="0"/>
              </a:rPr>
              <a:t>y</a:t>
            </a:r>
            <a:r>
              <a:rPr lang="en-US" dirty="0" err="1">
                <a:latin typeface="Arial" panose="020B0604020202020204" pitchFamily="34" charset="0"/>
                <a:cs typeface="Arial" panose="020B0604020202020204" pitchFamily="34" charset="0"/>
              </a:rPr>
              <a:t>ing</a:t>
            </a:r>
            <a:r>
              <a:rPr lang="en-US" dirty="0">
                <a:latin typeface="Arial" panose="020B0604020202020204" pitchFamily="34" charset="0"/>
                <a:cs typeface="Arial" panose="020B0604020202020204" pitchFamily="34" charset="0"/>
              </a:rPr>
              <a:t> to get some points </a:t>
            </a:r>
            <a:endParaRPr lang="sk-SK"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MILITARY + VETS EMPLOYMENT DURING OUTBREAK</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8D15FEC7-8295-4C1B-BD71-496542EC8FF4}"/>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A444A00C-6163-49D5-BF02-1AC2D8B67E79}"/>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CF7EC178-435D-4085-9CE4-85F81932333E}"/>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673391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283184"/>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457200" lvl="0" indent="-457200">
              <a:lnSpc>
                <a:spcPct val="100000"/>
              </a:lnSpc>
              <a:spcBef>
                <a:spcPts val="0"/>
              </a:spcBef>
              <a:buSzPct val="100000"/>
              <a:buFont typeface="+mj-lt"/>
              <a:buAutoNum type="arabicPeriod"/>
            </a:pPr>
            <a:endParaRPr lang="sk-SK"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err="1">
                <a:latin typeface="Arial" panose="020B0604020202020204" pitchFamily="34" charset="0"/>
                <a:cs typeface="Arial" panose="020B0604020202020204" pitchFamily="34" charset="0"/>
              </a:rPr>
              <a:t>Hope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is</a:t>
            </a:r>
            <a:r>
              <a:rPr lang="sk-SK" dirty="0">
                <a:latin typeface="Arial" panose="020B0604020202020204" pitchFamily="34" charset="0"/>
                <a:cs typeface="Arial" panose="020B0604020202020204" pitchFamily="34" charset="0"/>
              </a:rPr>
              <a:t> over </a:t>
            </a:r>
          </a:p>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rPr>
              <a:t>FMD management </a:t>
            </a:r>
            <a:r>
              <a:rPr lang="sk-SK" dirty="0" err="1">
                <a:latin typeface="Arial" panose="020B0604020202020204" pitchFamily="34" charset="0"/>
                <a:cs typeface="Arial" panose="020B0604020202020204" pitchFamily="34" charset="0"/>
              </a:rPr>
              <a:t>would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difficuld</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without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support</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correct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political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decision</a:t>
            </a:r>
            <a:r>
              <a:rPr lang="sk-SK" dirty="0">
                <a:latin typeface="Arial" panose="020B0604020202020204" pitchFamily="34" charset="0"/>
                <a:cs typeface="Arial" panose="020B0604020202020204" pitchFamily="34" charset="0"/>
              </a:rPr>
              <a:t> to </a:t>
            </a:r>
            <a:r>
              <a:rPr lang="sk-SK" dirty="0" err="1">
                <a:latin typeface="Arial" panose="020B0604020202020204" pitchFamily="34" charset="0"/>
                <a:cs typeface="Arial" panose="020B0604020202020204" pitchFamily="34" charset="0"/>
              </a:rPr>
              <a:t>employ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military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since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the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very</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beginning</a:t>
            </a:r>
            <a:r>
              <a:rPr lang="sk-SK" dirty="0">
                <a:latin typeface="Arial" panose="020B0604020202020204" pitchFamily="34" charset="0"/>
                <a:cs typeface="Arial" panose="020B0604020202020204" pitchFamily="34" charset="0"/>
              </a:rPr>
              <a:t> </a:t>
            </a:r>
          </a:p>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rPr>
              <a:t>CI and MIL </a:t>
            </a:r>
            <a:r>
              <a:rPr lang="sk-SK" dirty="0" err="1">
                <a:latin typeface="Arial" panose="020B0604020202020204" pitchFamily="34" charset="0"/>
                <a:cs typeface="Arial" panose="020B0604020202020204" pitchFamily="34" charset="0"/>
              </a:rPr>
              <a:t>vets</a:t>
            </a:r>
            <a:r>
              <a:rPr lang="sk-SK" dirty="0">
                <a:latin typeface="Arial" panose="020B0604020202020204" pitchFamily="34" charset="0"/>
                <a:cs typeface="Arial" panose="020B0604020202020204" pitchFamily="34" charset="0"/>
              </a:rPr>
              <a:t> had </a:t>
            </a:r>
            <a:r>
              <a:rPr lang="sk-SK" dirty="0" err="1">
                <a:latin typeface="Arial" panose="020B0604020202020204" pitchFamily="34" charset="0"/>
                <a:cs typeface="Arial" panose="020B0604020202020204" pitchFamily="34" charset="0"/>
              </a:rPr>
              <a:t>their</a:t>
            </a:r>
            <a:r>
              <a:rPr lang="sk-SK" dirty="0">
                <a:latin typeface="Arial" panose="020B0604020202020204" pitchFamily="34" charset="0"/>
                <a:cs typeface="Arial" panose="020B0604020202020204" pitchFamily="34" charset="0"/>
              </a:rPr>
              <a:t> „5 </a:t>
            </a:r>
            <a:r>
              <a:rPr lang="sk-SK" dirty="0" err="1">
                <a:latin typeface="Arial" panose="020B0604020202020204" pitchFamily="34" charset="0"/>
                <a:cs typeface="Arial" panose="020B0604020202020204" pitchFamily="34" charset="0"/>
              </a:rPr>
              <a:t>minutes</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fame</a:t>
            </a:r>
            <a:r>
              <a:rPr lang="sk-SK" dirty="0">
                <a:latin typeface="Arial" panose="020B0604020202020204" pitchFamily="34" charset="0"/>
                <a:cs typeface="Arial" panose="020B0604020202020204" pitchFamily="34" charset="0"/>
              </a:rPr>
              <a:t> and </a:t>
            </a:r>
            <a:r>
              <a:rPr lang="sk-SK" dirty="0" err="1">
                <a:latin typeface="Arial" panose="020B0604020202020204" pitchFamily="34" charset="0"/>
                <a:cs typeface="Arial" panose="020B0604020202020204" pitchFamily="34" charset="0"/>
              </a:rPr>
              <a:t>glory</a:t>
            </a:r>
            <a:r>
              <a:rPr lang="sk-SK"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sym typeface="Wingdings" panose="05000000000000000000" pitchFamily="2" charset="2"/>
              </a:rPr>
              <a:t>16 </a:t>
            </a:r>
            <a:r>
              <a:rPr lang="sk-SK" dirty="0" err="1">
                <a:latin typeface="Arial" panose="020B0604020202020204" pitchFamily="34" charset="0"/>
                <a:cs typeface="Arial" panose="020B0604020202020204" pitchFamily="34" charset="0"/>
                <a:sym typeface="Wingdings" panose="05000000000000000000" pitchFamily="2" charset="2"/>
              </a:rPr>
              <a:t>mil</a:t>
            </a:r>
            <a:r>
              <a:rPr lang="sk-SK" dirty="0">
                <a:latin typeface="Arial" panose="020B0604020202020204" pitchFamily="34" charset="0"/>
                <a:cs typeface="Arial" panose="020B0604020202020204" pitchFamily="34" charset="0"/>
                <a:sym typeface="Wingdings" panose="05000000000000000000" pitchFamily="2" charset="2"/>
              </a:rPr>
              <a:t> </a:t>
            </a:r>
            <a:r>
              <a:rPr lang="sk-SK" dirty="0" err="1">
                <a:latin typeface="Arial" panose="020B0604020202020204" pitchFamily="34" charset="0"/>
                <a:cs typeface="Arial" panose="020B0604020202020204" pitchFamily="34" charset="0"/>
                <a:sym typeface="Wingdings" panose="05000000000000000000" pitchFamily="2" charset="2"/>
              </a:rPr>
              <a:t>vets</a:t>
            </a:r>
            <a:r>
              <a:rPr lang="sk-SK" dirty="0">
                <a:latin typeface="Arial" panose="020B0604020202020204" pitchFamily="34" charset="0"/>
                <a:cs typeface="Arial" panose="020B0604020202020204" pitchFamily="34" charset="0"/>
                <a:sym typeface="Wingdings" panose="05000000000000000000" pitchFamily="2" charset="2"/>
              </a:rPr>
              <a:t> / 13 </a:t>
            </a:r>
            <a:r>
              <a:rPr lang="sk-SK" dirty="0" err="1">
                <a:latin typeface="Arial" panose="020B0604020202020204" pitchFamily="34" charset="0"/>
                <a:cs typeface="Arial" panose="020B0604020202020204" pitchFamily="34" charset="0"/>
                <a:sym typeface="Wingdings" panose="05000000000000000000" pitchFamily="2" charset="2"/>
              </a:rPr>
              <a:t>available</a:t>
            </a:r>
            <a:endParaRPr lang="sk-SK" dirty="0">
              <a:latin typeface="Arial" panose="020B0604020202020204" pitchFamily="34" charset="0"/>
              <a:cs typeface="Arial" panose="020B0604020202020204" pitchFamily="34" charset="0"/>
              <a:sym typeface="Wingdings" panose="05000000000000000000" pitchFamily="2" charset="2"/>
            </a:endParaRPr>
          </a:p>
          <a:p>
            <a:pPr marL="457200" lvl="0" indent="-457200">
              <a:lnSpc>
                <a:spcPct val="100000"/>
              </a:lnSpc>
              <a:spcBef>
                <a:spcPts val="0"/>
              </a:spcBef>
              <a:buSzPct val="100000"/>
              <a:buFont typeface="+mj-lt"/>
              <a:buAutoNum type="arabicPeriod"/>
            </a:pPr>
            <a:r>
              <a:rPr lang="sk-SK" dirty="0">
                <a:latin typeface="Arial" panose="020B0604020202020204" pitchFamily="34" charset="0"/>
                <a:cs typeface="Arial" panose="020B0604020202020204" pitchFamily="34" charset="0"/>
              </a:rPr>
              <a:t>LI &amp; LL </a:t>
            </a:r>
            <a:r>
              <a:rPr lang="sk-SK" dirty="0" err="1">
                <a:latin typeface="Arial" panose="020B0604020202020204" pitchFamily="34" charset="0"/>
                <a:cs typeface="Arial" panose="020B0604020202020204" pitchFamily="34" charset="0"/>
              </a:rPr>
              <a:t>enough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for</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next</a:t>
            </a:r>
            <a:r>
              <a:rPr lang="sk-SK" dirty="0">
                <a:latin typeface="Arial" panose="020B0604020202020204" pitchFamily="34" charset="0"/>
                <a:cs typeface="Arial" panose="020B0604020202020204" pitchFamily="34" charset="0"/>
              </a:rPr>
              <a:t> 50 </a:t>
            </a:r>
            <a:r>
              <a:rPr lang="sk-SK" dirty="0" err="1">
                <a:latin typeface="Arial" panose="020B0604020202020204" pitchFamily="34" charset="0"/>
                <a:cs typeface="Arial" panose="020B0604020202020204" pitchFamily="34" charset="0"/>
              </a:rPr>
              <a:t>years</a:t>
            </a:r>
            <a:r>
              <a:rPr lang="sk-SK" dirty="0">
                <a:latin typeface="Arial" panose="020B0604020202020204" pitchFamily="34" charset="0"/>
                <a:cs typeface="Arial" panose="020B0604020202020204" pitchFamily="34" charset="0"/>
              </a:rPr>
              <a:t> </a:t>
            </a:r>
            <a:r>
              <a:rPr lang="sk-SK" dirty="0">
                <a:latin typeface="Arial" panose="020B0604020202020204" pitchFamily="34" charset="0"/>
                <a:cs typeface="Arial" panose="020B0604020202020204" pitchFamily="34" charset="0"/>
                <a:sym typeface="Wingdings" panose="05000000000000000000" pitchFamily="2" charset="2"/>
              </a:rPr>
              <a:t></a:t>
            </a: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SUMMARY</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7" name="Zástupný objekt pre dátum 3">
            <a:extLst>
              <a:ext uri="{FF2B5EF4-FFF2-40B4-BE49-F238E27FC236}">
                <a16:creationId xmlns:a16="http://schemas.microsoft.com/office/drawing/2014/main" id="{990855FD-C543-4B23-832E-3206F152542A}"/>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CE3D8CD9-06F1-46FD-9561-1D3ECE6C0923}"/>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F416D5CD-04C8-453B-AE17-5C92C5E3818B}"/>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40007141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ok 2">
            <a:extLst>
              <a:ext uri="{FF2B5EF4-FFF2-40B4-BE49-F238E27FC236}">
                <a16:creationId xmlns:a16="http://schemas.microsoft.com/office/drawing/2014/main" id="{B5F17F79-0DE9-4F64-AE8E-524ED8B395D7}"/>
              </a:ext>
            </a:extLst>
          </p:cNvPr>
          <p:cNvPicPr>
            <a:picLocks noChangeAspect="1"/>
          </p:cNvPicPr>
          <p:nvPr/>
        </p:nvPicPr>
        <p:blipFill>
          <a:blip r:embed="rId2"/>
          <a:stretch>
            <a:fillRect/>
          </a:stretch>
        </p:blipFill>
        <p:spPr>
          <a:xfrm>
            <a:off x="0" y="1000742"/>
            <a:ext cx="9144000" cy="5143500"/>
          </a:xfrm>
          <a:prstGeom prst="rect">
            <a:avLst/>
          </a:prstGeom>
        </p:spPr>
      </p:pic>
      <p:sp>
        <p:nvSpPr>
          <p:cNvPr id="4" name="Zástupný objekt pre obsah 2">
            <a:extLst>
              <a:ext uri="{FF2B5EF4-FFF2-40B4-BE49-F238E27FC236}">
                <a16:creationId xmlns:a16="http://schemas.microsoft.com/office/drawing/2014/main" id="{E4BA63B9-70C4-4241-AD21-9BBBA94DCF7F}"/>
              </a:ext>
            </a:extLst>
          </p:cNvPr>
          <p:cNvSpPr txBox="1">
            <a:spLocks/>
          </p:cNvSpPr>
          <p:nvPr/>
        </p:nvSpPr>
        <p:spPr>
          <a:xfrm>
            <a:off x="3601081" y="2023442"/>
            <a:ext cx="7676213" cy="25098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0" fontAlgn="base" hangingPunct="0">
              <a:lnSpc>
                <a:spcPct val="150000"/>
              </a:lnSpc>
              <a:spcBef>
                <a:spcPct val="20000"/>
              </a:spcBef>
              <a:spcAft>
                <a:spcPct val="0"/>
              </a:spcAft>
              <a:buFont typeface="Arial" panose="020B0604020202020204" pitchFamily="34" charset="0"/>
              <a:buNone/>
            </a:pPr>
            <a:r>
              <a:rPr lang="sk-SK" b="1" dirty="0" err="1">
                <a:latin typeface="Arial" panose="020B0604020202020204" pitchFamily="34" charset="0"/>
                <a:cs typeface="Arial" panose="020B0604020202020204" pitchFamily="34" charset="0"/>
              </a:rPr>
              <a:t>Thank</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you</a:t>
            </a:r>
            <a:r>
              <a:rPr lang="sk-SK" b="1" dirty="0">
                <a:latin typeface="Arial" panose="020B0604020202020204" pitchFamily="34" charset="0"/>
                <a:cs typeface="Arial" panose="020B0604020202020204" pitchFamily="34" charset="0"/>
              </a:rPr>
              <a:t> </a:t>
            </a:r>
          </a:p>
          <a:p>
            <a:pPr marL="0" indent="0" algn="ctr" eaLnBrk="0" fontAlgn="base" hangingPunct="0">
              <a:lnSpc>
                <a:spcPct val="150000"/>
              </a:lnSpc>
              <a:spcBef>
                <a:spcPct val="20000"/>
              </a:spcBef>
              <a:spcAft>
                <a:spcPct val="0"/>
              </a:spcAft>
              <a:buFont typeface="Arial" panose="020B0604020202020204" pitchFamily="34" charset="0"/>
              <a:buNone/>
            </a:pPr>
            <a:r>
              <a:rPr lang="sk-SK" b="1" dirty="0" err="1">
                <a:latin typeface="Arial" panose="020B0604020202020204" pitchFamily="34" charset="0"/>
                <a:cs typeface="Arial" panose="020B0604020202020204" pitchFamily="34" charset="0"/>
              </a:rPr>
              <a:t>for</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your</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attention</a:t>
            </a:r>
            <a:r>
              <a:rPr lang="sk-SK" altLang="sk-SK" b="1" dirty="0">
                <a:solidFill>
                  <a:srgbClr val="000000"/>
                </a:solidFill>
                <a:latin typeface="Arial" panose="020B0604020202020204" pitchFamily="34" charset="0"/>
                <a:cs typeface="Arial" panose="020B0604020202020204" pitchFamily="34" charset="0"/>
              </a:rPr>
              <a:t>. </a:t>
            </a:r>
          </a:p>
          <a:p>
            <a:pPr marL="0" indent="0" algn="ctr" eaLnBrk="0" fontAlgn="base" hangingPunct="0">
              <a:lnSpc>
                <a:spcPct val="150000"/>
              </a:lnSpc>
              <a:spcBef>
                <a:spcPct val="20000"/>
              </a:spcBef>
              <a:spcAft>
                <a:spcPct val="0"/>
              </a:spcAft>
              <a:buFont typeface="Arial" panose="020B0604020202020204" pitchFamily="34" charset="0"/>
              <a:buNone/>
            </a:pPr>
            <a:r>
              <a:rPr lang="sk-SK" altLang="sk-SK" b="1" dirty="0" err="1">
                <a:solidFill>
                  <a:srgbClr val="000000"/>
                </a:solidFill>
                <a:latin typeface="Arial" panose="020B0604020202020204" pitchFamily="34" charset="0"/>
                <a:cs typeface="Arial" panose="020B0604020202020204" pitchFamily="34" charset="0"/>
              </a:rPr>
              <a:t>Questions</a:t>
            </a:r>
            <a:r>
              <a:rPr lang="sk-SK" altLang="sk-SK" b="1" dirty="0">
                <a:solidFill>
                  <a:srgbClr val="000000"/>
                </a:solidFill>
                <a:latin typeface="Arial" panose="020B0604020202020204" pitchFamily="34" charset="0"/>
                <a:cs typeface="Arial" panose="020B0604020202020204" pitchFamily="34" charset="0"/>
              </a:rPr>
              <a:t>?</a:t>
            </a:r>
          </a:p>
          <a:p>
            <a:pPr marL="0" indent="0" algn="ctr" eaLnBrk="0" fontAlgn="base" hangingPunct="0">
              <a:lnSpc>
                <a:spcPct val="150000"/>
              </a:lnSpc>
              <a:spcBef>
                <a:spcPct val="20000"/>
              </a:spcBef>
              <a:spcAft>
                <a:spcPct val="0"/>
              </a:spcAft>
              <a:buFont typeface="Arial" panose="020B0604020202020204" pitchFamily="34" charset="0"/>
              <a:buNone/>
            </a:pPr>
            <a:endParaRPr lang="sk-SK" altLang="sk-SK" b="1" dirty="0">
              <a:solidFill>
                <a:srgbClr val="000000"/>
              </a:solidFill>
              <a:latin typeface="Arial" panose="020B0604020202020204" pitchFamily="34" charset="0"/>
              <a:cs typeface="Arial" panose="020B0604020202020204" pitchFamily="34" charset="0"/>
            </a:endParaRPr>
          </a:p>
        </p:txBody>
      </p:sp>
      <p:sp>
        <p:nvSpPr>
          <p:cNvPr id="5" name="Zástupný objekt pre dátum 3">
            <a:extLst>
              <a:ext uri="{FF2B5EF4-FFF2-40B4-BE49-F238E27FC236}">
                <a16:creationId xmlns:a16="http://schemas.microsoft.com/office/drawing/2014/main" id="{6A989991-30E8-4AF6-9060-B38F91E30951}"/>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6" name="Zástupný objekt pre pätu 4">
            <a:extLst>
              <a:ext uri="{FF2B5EF4-FFF2-40B4-BE49-F238E27FC236}">
                <a16:creationId xmlns:a16="http://schemas.microsoft.com/office/drawing/2014/main" id="{32AC4440-5988-49FF-9B57-BB3299B1CE73}"/>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7" name="Zástupný objekt pre dátum 3">
            <a:extLst>
              <a:ext uri="{FF2B5EF4-FFF2-40B4-BE49-F238E27FC236}">
                <a16:creationId xmlns:a16="http://schemas.microsoft.com/office/drawing/2014/main" id="{94BD6CCB-B169-473F-A78F-C552243AD525}"/>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329848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651121"/>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Causative</a:t>
            </a:r>
            <a:r>
              <a:rPr lang="sk-SK" b="1" dirty="0">
                <a:latin typeface="Arial" panose="020B0604020202020204" pitchFamily="34" charset="0"/>
                <a:cs typeface="Arial" panose="020B0604020202020204" pitchFamily="34" charset="0"/>
              </a:rPr>
              <a:t> agent</a:t>
            </a:r>
          </a:p>
          <a:p>
            <a:pPr>
              <a:lnSpc>
                <a:spcPct val="100000"/>
              </a:lnSpc>
              <a:spcBef>
                <a:spcPts val="0"/>
              </a:spcBef>
              <a:buSzPct val="100000"/>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en-US" dirty="0" err="1">
                <a:latin typeface="Arial" panose="020B0604020202020204" pitchFamily="34" charset="0"/>
                <a:cs typeface="Arial" panose="020B0604020202020204" pitchFamily="34" charset="0"/>
              </a:rPr>
              <a:t>Aphthovirus</a:t>
            </a:r>
            <a:r>
              <a:rPr lang="en-US" dirty="0">
                <a:latin typeface="Arial" panose="020B0604020202020204" pitchFamily="34" charset="0"/>
                <a:cs typeface="Arial" panose="020B0604020202020204" pitchFamily="34" charset="0"/>
              </a:rPr>
              <a:t> of the family </a:t>
            </a:r>
            <a:r>
              <a:rPr lang="en-US" dirty="0" err="1">
                <a:latin typeface="Arial" panose="020B0604020202020204" pitchFamily="34" charset="0"/>
                <a:cs typeface="Arial" panose="020B0604020202020204" pitchFamily="34" charset="0"/>
              </a:rPr>
              <a:t>Picornaviridae</a:t>
            </a:r>
            <a:r>
              <a:rPr lang="sk-SK"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a:t>
            </a:r>
            <a:r>
              <a:rPr lang="sk-SK" b="0" i="0" dirty="0" err="1">
                <a:effectLst/>
                <a:latin typeface="Arial" panose="020B0604020202020204" pitchFamily="34" charset="0"/>
                <a:cs typeface="Arial" panose="020B0604020202020204" pitchFamily="34" charset="0"/>
              </a:rPr>
              <a:t>ensitive</a:t>
            </a:r>
            <a:r>
              <a:rPr lang="sk-SK" b="0" i="0" dirty="0">
                <a:effectLst/>
                <a:latin typeface="Arial" panose="020B0604020202020204" pitchFamily="34" charset="0"/>
                <a:cs typeface="Arial" panose="020B0604020202020204" pitchFamily="34" charset="0"/>
              </a:rPr>
              <a:t> </a:t>
            </a:r>
            <a:r>
              <a:rPr lang="sk-SK" b="0" i="0" dirty="0" err="1">
                <a:effectLst/>
                <a:latin typeface="Arial" panose="020B0604020202020204" pitchFamily="34" charset="0"/>
                <a:cs typeface="Arial" panose="020B0604020202020204" pitchFamily="34" charset="0"/>
              </a:rPr>
              <a:t>animals</a:t>
            </a:r>
            <a:r>
              <a:rPr lang="sk-SK" b="0" i="0" dirty="0">
                <a:effectLst/>
                <a:latin typeface="Arial" panose="020B0604020202020204" pitchFamily="34" charset="0"/>
                <a:cs typeface="Arial" panose="020B0604020202020204" pitchFamily="34" charset="0"/>
              </a:rPr>
              <a:t> - </a:t>
            </a:r>
            <a:r>
              <a:rPr lang="en-US" b="0" i="0" dirty="0">
                <a:effectLst/>
                <a:latin typeface="Arial" panose="020B0604020202020204" pitchFamily="34" charset="0"/>
                <a:cs typeface="Arial" panose="020B0604020202020204" pitchFamily="34" charset="0"/>
              </a:rPr>
              <a:t>cattle, swine, sheep, goats and other cloven-hoofed ruminants</a:t>
            </a:r>
            <a:r>
              <a:rPr lang="sk-SK" b="0" i="0" dirty="0">
                <a:effectLst/>
                <a:latin typeface="Arial" panose="020B0604020202020204" pitchFamily="34" charset="0"/>
                <a:cs typeface="Arial" panose="020B0604020202020204" pitchFamily="34" charset="0"/>
              </a:rPr>
              <a:t>,</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resistance</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unstable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bellow</a:t>
            </a:r>
            <a:r>
              <a:rPr lang="sk-SK" dirty="0">
                <a:latin typeface="Arial" panose="020B0604020202020204" pitchFamily="34" charset="0"/>
                <a:cs typeface="Arial" panose="020B0604020202020204" pitchFamily="34" charset="0"/>
              </a:rPr>
              <a:t> pH 5,5.</a:t>
            </a:r>
          </a:p>
          <a:p>
            <a:pPr>
              <a:lnSpc>
                <a:spcPct val="100000"/>
              </a:lnSpc>
              <a:spcBef>
                <a:spcPts val="0"/>
              </a:spcBef>
              <a:buSzPct val="100000"/>
            </a:pP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Transmission</a:t>
            </a:r>
            <a:r>
              <a:rPr lang="sk-SK" b="1" dirty="0">
                <a:latin typeface="Arial" panose="020B0604020202020204" pitchFamily="34" charset="0"/>
                <a:cs typeface="Arial" panose="020B0604020202020204" pitchFamily="34" charset="0"/>
              </a:rPr>
              <a:t> and </a:t>
            </a:r>
            <a:r>
              <a:rPr lang="sk-SK" b="1" dirty="0" err="1">
                <a:latin typeface="Arial" panose="020B0604020202020204" pitchFamily="34" charset="0"/>
                <a:cs typeface="Arial" panose="020B0604020202020204" pitchFamily="34" charset="0"/>
              </a:rPr>
              <a:t>spread</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a</a:t>
            </a:r>
            <a:r>
              <a:rPr lang="en-US" dirty="0" err="1">
                <a:latin typeface="Arial" panose="020B0604020202020204" pitchFamily="34" charset="0"/>
                <a:cs typeface="Arial" panose="020B0604020202020204" pitchFamily="34" charset="0"/>
              </a:rPr>
              <a:t>ll</a:t>
            </a:r>
            <a:r>
              <a:rPr lang="en-US" dirty="0">
                <a:latin typeface="Arial" panose="020B0604020202020204" pitchFamily="34" charset="0"/>
                <a:cs typeface="Arial" panose="020B0604020202020204" pitchFamily="34" charset="0"/>
              </a:rPr>
              <a:t> excretions and secretions from infected animals</a:t>
            </a:r>
            <a:r>
              <a:rPr lang="sk-SK" dirty="0">
                <a:latin typeface="Arial" panose="020B0604020202020204" pitchFamily="34" charset="0"/>
                <a:cs typeface="Arial" panose="020B0604020202020204" pitchFamily="34" charset="0"/>
              </a:rPr>
              <a:t>,</a:t>
            </a:r>
          </a:p>
          <a:p>
            <a:pPr algn="l">
              <a:buFont typeface="Arial" panose="020B0604020202020204" pitchFamily="34" charset="0"/>
              <a:buChar char="•"/>
            </a:pPr>
            <a:r>
              <a:rPr lang="en-US" b="0" i="0" dirty="0">
                <a:effectLst/>
                <a:latin typeface="Arial" panose="020B0604020202020204" pitchFamily="34" charset="0"/>
                <a:cs typeface="Arial" panose="020B0604020202020204" pitchFamily="34" charset="0"/>
              </a:rPr>
              <a:t>infected animals newly introduced into a herd</a:t>
            </a:r>
            <a:r>
              <a:rPr lang="sk-SK" b="0" i="0" dirty="0">
                <a:effectLst/>
                <a:latin typeface="Arial" panose="020B0604020202020204" pitchFamily="34" charset="0"/>
                <a:cs typeface="Arial" panose="020B0604020202020204" pitchFamily="34" charset="0"/>
              </a:rPr>
              <a:t>,</a:t>
            </a:r>
            <a:endParaRPr lang="en-US" b="0" i="0" dirty="0">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US" b="0" i="0" dirty="0">
                <a:effectLst/>
                <a:latin typeface="Arial" panose="020B0604020202020204" pitchFamily="34" charset="0"/>
                <a:cs typeface="Arial" panose="020B0604020202020204" pitchFamily="34" charset="0"/>
              </a:rPr>
              <a:t>contaminated animal transport vehicles</a:t>
            </a:r>
            <a:r>
              <a:rPr lang="sk-SK" b="0" i="0" dirty="0">
                <a:effectLst/>
                <a:latin typeface="Arial" panose="020B0604020202020204" pitchFamily="34" charset="0"/>
                <a:cs typeface="Arial" panose="020B0604020202020204" pitchFamily="34" charset="0"/>
              </a:rPr>
              <a:t>, </a:t>
            </a:r>
            <a:endParaRPr lang="en-US" b="0" i="0" dirty="0">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US" b="0" i="0" dirty="0">
                <a:effectLst/>
                <a:latin typeface="Arial" panose="020B0604020202020204" pitchFamily="34" charset="0"/>
                <a:cs typeface="Arial" panose="020B0604020202020204" pitchFamily="34" charset="0"/>
              </a:rPr>
              <a:t>contaminated materials such as hay, feed, water, milk</a:t>
            </a:r>
            <a:r>
              <a:rPr lang="sk-SK" b="0" i="0" dirty="0">
                <a:effectLst/>
                <a:latin typeface="Arial" panose="020B0604020202020204" pitchFamily="34" charset="0"/>
                <a:cs typeface="Arial" panose="020B0604020202020204" pitchFamily="34" charset="0"/>
              </a:rPr>
              <a:t>,</a:t>
            </a:r>
            <a:r>
              <a:rPr lang="en-US" b="0" i="0" dirty="0">
                <a:effectLst/>
                <a:latin typeface="Arial" panose="020B0604020202020204" pitchFamily="34" charset="0"/>
                <a:cs typeface="Arial" panose="020B0604020202020204" pitchFamily="34" charset="0"/>
              </a:rPr>
              <a:t> </a:t>
            </a:r>
            <a:r>
              <a:rPr lang="sk-SK" b="0" i="0" dirty="0">
                <a:effectLst/>
                <a:latin typeface="Arial" panose="020B0604020202020204" pitchFamily="34" charset="0"/>
                <a:cs typeface="Arial" panose="020B0604020202020204" pitchFamily="34" charset="0"/>
              </a:rPr>
              <a:t>meat,</a:t>
            </a:r>
            <a:endParaRPr lang="en-US" b="0" i="0" dirty="0">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US" b="0" i="0" dirty="0">
                <a:effectLst/>
                <a:latin typeface="Arial" panose="020B0604020202020204" pitchFamily="34" charset="0"/>
                <a:cs typeface="Arial" panose="020B0604020202020204" pitchFamily="34" charset="0"/>
              </a:rPr>
              <a:t>contaminated clothing, footwear, or equipment</a:t>
            </a:r>
            <a:r>
              <a:rPr lang="sk-SK" dirty="0">
                <a:latin typeface="Arial" panose="020B0604020202020204" pitchFamily="34" charset="0"/>
                <a:cs typeface="Arial" panose="020B0604020202020204" pitchFamily="34" charset="0"/>
              </a:rPr>
              <a:t>.</a:t>
            </a:r>
            <a:r>
              <a:rPr lang="sk-SK" b="0" i="0" dirty="0">
                <a:effectLst/>
                <a:latin typeface="Arial" panose="020B0604020202020204" pitchFamily="34" charset="0"/>
                <a:cs typeface="Arial" panose="020B0604020202020204" pitchFamily="34" charset="0"/>
              </a:rPr>
              <a:t> </a:t>
            </a:r>
            <a:endParaRPr lang="en-US" b="0" i="0" dirty="0">
              <a:effectLst/>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 General </a:t>
            </a:r>
            <a:r>
              <a:rPr lang="sk-SK" sz="2000" b="1" dirty="0" err="1">
                <a:latin typeface="Arial" panose="020B0604020202020204" pitchFamily="34" charset="0"/>
                <a:cs typeface="Arial" panose="020B0604020202020204" pitchFamily="34" charset="0"/>
              </a:rPr>
              <a:t>information</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4" name="Obrázok 3">
            <a:extLst>
              <a:ext uri="{FF2B5EF4-FFF2-40B4-BE49-F238E27FC236}">
                <a16:creationId xmlns:a16="http://schemas.microsoft.com/office/drawing/2014/main" id="{6ACBC173-D88A-46A0-956D-ED06ED085FD4}"/>
              </a:ext>
            </a:extLst>
          </p:cNvPr>
          <p:cNvPicPr>
            <a:picLocks noChangeAspect="1"/>
          </p:cNvPicPr>
          <p:nvPr/>
        </p:nvPicPr>
        <p:blipFill>
          <a:blip r:embed="rId3"/>
          <a:stretch>
            <a:fillRect/>
          </a:stretch>
        </p:blipFill>
        <p:spPr>
          <a:xfrm>
            <a:off x="5931724" y="1250934"/>
            <a:ext cx="1200053" cy="1150239"/>
          </a:xfrm>
          <a:prstGeom prst="rect">
            <a:avLst/>
          </a:prstGeom>
        </p:spPr>
      </p:pic>
      <p:sp>
        <p:nvSpPr>
          <p:cNvPr id="8" name="Zástupný objekt pre dátum 3">
            <a:extLst>
              <a:ext uri="{FF2B5EF4-FFF2-40B4-BE49-F238E27FC236}">
                <a16:creationId xmlns:a16="http://schemas.microsoft.com/office/drawing/2014/main" id="{BA37E7AB-A66F-40F6-A0F9-EDB88BD289B7}"/>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65D6513E-3ADD-4541-9AF4-D62781098316}"/>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73EDF3E4-EB48-4BDB-93FE-78EA45CE6196}"/>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95082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err="1">
                <a:latin typeface="Arial" panose="020B0604020202020204" pitchFamily="34" charset="0"/>
                <a:cs typeface="Arial" panose="020B0604020202020204" pitchFamily="34" charset="0"/>
              </a:rPr>
              <a:t>Geographical</a:t>
            </a:r>
            <a:r>
              <a:rPr lang="sk-SK" sz="2000" b="1" dirty="0">
                <a:latin typeface="Arial" panose="020B0604020202020204" pitchFamily="34" charset="0"/>
                <a:cs typeface="Arial" panose="020B0604020202020204" pitchFamily="34" charset="0"/>
              </a:rPr>
              <a:t> </a:t>
            </a:r>
            <a:r>
              <a:rPr lang="sk-SK" sz="2000" b="1" dirty="0" err="1">
                <a:latin typeface="Arial" panose="020B0604020202020204" pitchFamily="34" charset="0"/>
                <a:cs typeface="Arial" panose="020B0604020202020204" pitchFamily="34" charset="0"/>
              </a:rPr>
              <a:t>distribution</a:t>
            </a:r>
            <a:r>
              <a:rPr lang="sk-SK" sz="2000" b="1" dirty="0">
                <a:latin typeface="Arial" panose="020B0604020202020204" pitchFamily="34" charset="0"/>
                <a:cs typeface="Arial" panose="020B0604020202020204" pitchFamily="34" charset="0"/>
              </a:rPr>
              <a:t> </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3" name="Obrázok 2">
            <a:extLst>
              <a:ext uri="{FF2B5EF4-FFF2-40B4-BE49-F238E27FC236}">
                <a16:creationId xmlns:a16="http://schemas.microsoft.com/office/drawing/2014/main" id="{7552B4F5-5A58-491B-8717-F5BDA034023E}"/>
              </a:ext>
            </a:extLst>
          </p:cNvPr>
          <p:cNvPicPr>
            <a:picLocks noChangeAspect="1"/>
          </p:cNvPicPr>
          <p:nvPr/>
        </p:nvPicPr>
        <p:blipFill>
          <a:blip r:embed="rId3"/>
          <a:stretch>
            <a:fillRect/>
          </a:stretch>
        </p:blipFill>
        <p:spPr>
          <a:xfrm>
            <a:off x="0" y="853056"/>
            <a:ext cx="9144000" cy="5151887"/>
          </a:xfrm>
          <a:prstGeom prst="rect">
            <a:avLst/>
          </a:prstGeom>
        </p:spPr>
      </p:pic>
      <p:sp>
        <p:nvSpPr>
          <p:cNvPr id="7" name="Zástupný objekt pre dátum 3">
            <a:extLst>
              <a:ext uri="{FF2B5EF4-FFF2-40B4-BE49-F238E27FC236}">
                <a16:creationId xmlns:a16="http://schemas.microsoft.com/office/drawing/2014/main" id="{AA126289-11BF-443B-82E5-AB4EE8C98E04}"/>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8" name="Zástupný objekt pre pätu 4">
            <a:extLst>
              <a:ext uri="{FF2B5EF4-FFF2-40B4-BE49-F238E27FC236}">
                <a16:creationId xmlns:a16="http://schemas.microsoft.com/office/drawing/2014/main" id="{0D10D108-CDC7-408F-812D-05C72914BE70}"/>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9" name="Zástupný objekt pre dátum 3">
            <a:extLst>
              <a:ext uri="{FF2B5EF4-FFF2-40B4-BE49-F238E27FC236}">
                <a16:creationId xmlns:a16="http://schemas.microsoft.com/office/drawing/2014/main" id="{6CBFFB6D-6426-4BAF-99FD-CEA553943ED0}"/>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37765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ok 2">
            <a:extLst>
              <a:ext uri="{FF2B5EF4-FFF2-40B4-BE49-F238E27FC236}">
                <a16:creationId xmlns:a16="http://schemas.microsoft.com/office/drawing/2014/main" id="{F1CA4559-3695-474D-A905-93F235B0197C}"/>
              </a:ext>
            </a:extLst>
          </p:cNvPr>
          <p:cNvPicPr>
            <a:picLocks noChangeAspect="1"/>
          </p:cNvPicPr>
          <p:nvPr/>
        </p:nvPicPr>
        <p:blipFill>
          <a:blip r:embed="rId3"/>
          <a:stretch>
            <a:fillRect/>
          </a:stretch>
        </p:blipFill>
        <p:spPr>
          <a:xfrm>
            <a:off x="1155376" y="1394399"/>
            <a:ext cx="6445499" cy="4824916"/>
          </a:xfrm>
          <a:prstGeom prst="rect">
            <a:avLst/>
          </a:prstGeom>
          <a:ln w="3175">
            <a:solidFill>
              <a:schemeClr val="tx1"/>
            </a:solidFill>
          </a:ln>
        </p:spPr>
      </p:pic>
      <p:sp>
        <p:nvSpPr>
          <p:cNvPr id="4" name="BlokTextu 3">
            <a:extLst>
              <a:ext uri="{FF2B5EF4-FFF2-40B4-BE49-F238E27FC236}">
                <a16:creationId xmlns:a16="http://schemas.microsoft.com/office/drawing/2014/main" id="{8947B792-C7DB-464A-843F-95CDE67AAAB4}"/>
              </a:ext>
            </a:extLst>
          </p:cNvPr>
          <p:cNvSpPr txBox="1"/>
          <p:nvPr/>
        </p:nvSpPr>
        <p:spPr>
          <a:xfrm>
            <a:off x="5186254" y="6219315"/>
            <a:ext cx="2802370" cy="261610"/>
          </a:xfrm>
          <a:prstGeom prst="rect">
            <a:avLst/>
          </a:prstGeom>
          <a:noFill/>
        </p:spPr>
        <p:txBody>
          <a:bodyPr wrap="none" rtlCol="0">
            <a:spAutoFit/>
          </a:bodyPr>
          <a:lstStyle/>
          <a:p>
            <a:r>
              <a:rPr lang="sk-SK" sz="1100" dirty="0" err="1"/>
              <a:t>Source</a:t>
            </a:r>
            <a:r>
              <a:rPr lang="sk-SK" sz="1100" dirty="0"/>
              <a:t>: </a:t>
            </a:r>
            <a:r>
              <a:rPr lang="sk-SK" sz="1100" dirty="0" err="1"/>
              <a:t>World</a:t>
            </a:r>
            <a:r>
              <a:rPr lang="sk-SK" sz="1100" dirty="0"/>
              <a:t> </a:t>
            </a:r>
            <a:r>
              <a:rPr lang="sk-SK" sz="1100" dirty="0" err="1"/>
              <a:t>Organisation</a:t>
            </a:r>
            <a:r>
              <a:rPr lang="sk-SK" sz="1100" dirty="0"/>
              <a:t> </a:t>
            </a:r>
            <a:r>
              <a:rPr lang="sk-SK" sz="1100" dirty="0" err="1"/>
              <a:t>for</a:t>
            </a:r>
            <a:r>
              <a:rPr lang="sk-SK" sz="1100" dirty="0"/>
              <a:t> Animal Health</a:t>
            </a:r>
          </a:p>
        </p:txBody>
      </p:sp>
      <p:sp>
        <p:nvSpPr>
          <p:cNvPr id="5" name="BlokTextu 4">
            <a:extLst>
              <a:ext uri="{FF2B5EF4-FFF2-40B4-BE49-F238E27FC236}">
                <a16:creationId xmlns:a16="http://schemas.microsoft.com/office/drawing/2014/main" id="{B3619B99-9518-4CC8-941B-92C983A8E056}"/>
              </a:ext>
            </a:extLst>
          </p:cNvPr>
          <p:cNvSpPr txBox="1"/>
          <p:nvPr/>
        </p:nvSpPr>
        <p:spPr>
          <a:xfrm>
            <a:off x="1256428" y="777743"/>
            <a:ext cx="6445498" cy="400110"/>
          </a:xfrm>
          <a:prstGeom prst="rect">
            <a:avLst/>
          </a:prstGeom>
          <a:noFill/>
        </p:spPr>
        <p:txBody>
          <a:bodyPr wrap="square" rtlCol="0">
            <a:spAutoFit/>
          </a:bodyPr>
          <a:lstStyle/>
          <a:p>
            <a:pPr algn="ctr"/>
            <a:r>
              <a:rPr lang="sk-SK" sz="2000" b="1" dirty="0" err="1">
                <a:latin typeface="Arial" panose="020B0604020202020204" pitchFamily="34" charset="0"/>
                <a:cs typeface="Arial" panose="020B0604020202020204" pitchFamily="34" charset="0"/>
              </a:rPr>
              <a:t>Geographical</a:t>
            </a:r>
            <a:r>
              <a:rPr lang="sk-SK" sz="2000" b="1" dirty="0">
                <a:latin typeface="Arial" panose="020B0604020202020204" pitchFamily="34" charset="0"/>
                <a:cs typeface="Arial" panose="020B0604020202020204" pitchFamily="34" charset="0"/>
              </a:rPr>
              <a:t> </a:t>
            </a:r>
            <a:r>
              <a:rPr lang="sk-SK" sz="2000" b="1" dirty="0" err="1">
                <a:latin typeface="Arial" panose="020B0604020202020204" pitchFamily="34" charset="0"/>
                <a:cs typeface="Arial" panose="020B0604020202020204" pitchFamily="34" charset="0"/>
              </a:rPr>
              <a:t>distribution</a:t>
            </a:r>
            <a:endParaRPr lang="sk-SK"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479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444978"/>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Clinical</a:t>
            </a:r>
            <a:r>
              <a:rPr lang="sk-SK" b="1" dirty="0">
                <a:latin typeface="Arial" panose="020B0604020202020204" pitchFamily="34" charset="0"/>
                <a:cs typeface="Arial" panose="020B0604020202020204" pitchFamily="34" charset="0"/>
              </a:rPr>
              <a:t> </a:t>
            </a:r>
            <a:r>
              <a:rPr lang="sk-SK" b="1" dirty="0" err="1">
                <a:latin typeface="Arial" panose="020B0604020202020204" pitchFamily="34" charset="0"/>
                <a:cs typeface="Arial" panose="020B0604020202020204" pitchFamily="34" charset="0"/>
              </a:rPr>
              <a:t>signs</a:t>
            </a:r>
            <a:endParaRPr lang="sk-SK" b="1" dirty="0">
              <a:latin typeface="Arial" panose="020B0604020202020204" pitchFamily="34" charset="0"/>
              <a:cs typeface="Arial" panose="020B0604020202020204" pitchFamily="34" charset="0"/>
            </a:endParaRPr>
          </a:p>
          <a:p>
            <a:pPr>
              <a:lnSpc>
                <a:spcPct val="100000"/>
              </a:lnSpc>
              <a:spcBef>
                <a:spcPts val="0"/>
              </a:spcBef>
              <a:buSzPct val="100000"/>
            </a:pP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en-US" b="0" i="0" dirty="0">
                <a:effectLst/>
                <a:latin typeface="Arial" panose="020B0604020202020204" pitchFamily="34" charset="0"/>
                <a:cs typeface="Arial" panose="020B0604020202020204" pitchFamily="34" charset="0"/>
              </a:rPr>
              <a:t>blisters (or vesicles) on the nose, tongue or lips, inside the oral cavity, between the toes, above the hooves, on the teats and at pressure points on the skin</a:t>
            </a:r>
            <a:r>
              <a:rPr lang="sk-SK" b="0" i="0" dirty="0">
                <a:effectLst/>
                <a:latin typeface="Arial" panose="020B0604020202020204" pitchFamily="34" charset="0"/>
                <a:cs typeface="Arial" panose="020B0604020202020204" pitchFamily="34" charset="0"/>
              </a:rPr>
              <a:t>,</a:t>
            </a:r>
            <a:r>
              <a:rPr lang="en-US" b="0" i="0" dirty="0">
                <a:effectLst/>
                <a:latin typeface="Arial" panose="020B0604020202020204" pitchFamily="34" charset="0"/>
                <a:cs typeface="Arial" panose="020B0604020202020204" pitchFamily="34" charset="0"/>
              </a:rPr>
              <a:t> </a:t>
            </a:r>
            <a:endParaRPr lang="sk-SK" b="0" i="0" dirty="0">
              <a:effectLst/>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r</a:t>
            </a:r>
            <a:r>
              <a:rPr lang="en-US" b="0" i="0" dirty="0" err="1">
                <a:effectLst/>
                <a:latin typeface="Arial" panose="020B0604020202020204" pitchFamily="34" charset="0"/>
                <a:cs typeface="Arial" panose="020B0604020202020204" pitchFamily="34" charset="0"/>
              </a:rPr>
              <a:t>uptured</a:t>
            </a:r>
            <a:r>
              <a:rPr lang="en-US" b="0" i="0" dirty="0">
                <a:effectLst/>
                <a:latin typeface="Arial" panose="020B0604020202020204" pitchFamily="34" charset="0"/>
                <a:cs typeface="Arial" panose="020B0604020202020204" pitchFamily="34" charset="0"/>
              </a:rPr>
              <a:t> blisters can result in extreme lameness and reluctance to move or eat</a:t>
            </a:r>
            <a:r>
              <a:rPr lang="sk-SK" b="0" i="0" dirty="0">
                <a:effectLst/>
                <a:latin typeface="Arial" panose="020B0604020202020204" pitchFamily="34" charset="0"/>
                <a:cs typeface="Arial" panose="020B0604020202020204" pitchFamily="34" charset="0"/>
              </a:rPr>
              <a:t>,</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b="0" i="0" dirty="0">
                <a:effectLst/>
                <a:latin typeface="Arial" panose="020B0604020202020204" pitchFamily="34" charset="0"/>
                <a:cs typeface="Arial" panose="020B0604020202020204" pitchFamily="34" charset="0"/>
              </a:rPr>
              <a:t>h</a:t>
            </a:r>
            <a:r>
              <a:rPr lang="en-US" b="0" i="0" dirty="0" err="1">
                <a:effectLst/>
                <a:latin typeface="Arial" panose="020B0604020202020204" pitchFamily="34" charset="0"/>
                <a:cs typeface="Arial" panose="020B0604020202020204" pitchFamily="34" charset="0"/>
              </a:rPr>
              <a:t>ypersalivation</a:t>
            </a:r>
            <a:r>
              <a:rPr lang="en-US" b="0" i="0" dirty="0">
                <a:effectLst/>
                <a:latin typeface="Arial" panose="020B0604020202020204" pitchFamily="34" charset="0"/>
                <a:cs typeface="Arial" panose="020B0604020202020204" pitchFamily="34" charset="0"/>
              </a:rPr>
              <a:t>, loss of appetite, weight loss, growth retardation</a:t>
            </a:r>
            <a:r>
              <a:rPr lang="sk-SK" b="0" i="0" dirty="0">
                <a:effectLst/>
                <a:latin typeface="Arial" panose="020B0604020202020204" pitchFamily="34" charset="0"/>
                <a:cs typeface="Arial" panose="020B0604020202020204" pitchFamily="34" charset="0"/>
              </a:rPr>
              <a:t>,</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dr</a:t>
            </a:r>
            <a:r>
              <a:rPr lang="en-US" b="0" i="0" dirty="0">
                <a:effectLst/>
                <a:latin typeface="Arial" panose="020B0604020202020204" pitchFamily="34" charset="0"/>
                <a:cs typeface="Arial" panose="020B0604020202020204" pitchFamily="34" charset="0"/>
              </a:rPr>
              <a:t>op in milk production</a:t>
            </a:r>
            <a:r>
              <a:rPr lang="sk-SK" b="0" i="0" dirty="0">
                <a:effectLst/>
                <a:latin typeface="Arial" panose="020B0604020202020204" pitchFamily="34" charset="0"/>
                <a:cs typeface="Arial" panose="020B0604020202020204" pitchFamily="34" charset="0"/>
              </a:rPr>
              <a:t> (</a:t>
            </a:r>
            <a:r>
              <a:rPr lang="sk-SK" b="0" i="0" dirty="0" err="1">
                <a:effectLst/>
                <a:latin typeface="Arial" panose="020B0604020202020204" pitchFamily="34" charset="0"/>
                <a:cs typeface="Arial" panose="020B0604020202020204" pitchFamily="34" charset="0"/>
              </a:rPr>
              <a:t>fever</a:t>
            </a:r>
            <a:r>
              <a:rPr lang="sk-SK" b="0" i="0" dirty="0">
                <a:effectLst/>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endParaRPr lang="sk-SK"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Diagnostics</a:t>
            </a: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Virus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cultivation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serology</a:t>
            </a:r>
            <a:r>
              <a:rPr lang="sk-SK" dirty="0">
                <a:latin typeface="Arial" panose="020B0604020202020204" pitchFamily="34" charset="0"/>
                <a:cs typeface="Arial" panose="020B0604020202020204" pitchFamily="34" charset="0"/>
              </a:rPr>
              <a:t>, PCR</a:t>
            </a:r>
            <a:endParaRPr lang="en-US"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Prevention</a:t>
            </a:r>
            <a:r>
              <a:rPr lang="sk-SK" dirty="0">
                <a:latin typeface="Arial" panose="020B0604020202020204" pitchFamily="34" charset="0"/>
                <a:cs typeface="Arial" panose="020B0604020202020204" pitchFamily="34" charset="0"/>
              </a:rPr>
              <a:t> - </a:t>
            </a:r>
            <a:r>
              <a:rPr lang="sk-SK" dirty="0" err="1">
                <a:latin typeface="Arial" panose="020B0604020202020204" pitchFamily="34" charset="0"/>
                <a:cs typeface="Arial" panose="020B0604020202020204" pitchFamily="34" charset="0"/>
              </a:rPr>
              <a:t>vaccination</a:t>
            </a:r>
            <a:endParaRPr lang="en-US" dirty="0">
              <a:latin typeface="Arial" panose="020B0604020202020204" pitchFamily="34" charset="0"/>
              <a:cs typeface="Arial" panose="020B0604020202020204" pitchFamily="34" charset="0"/>
            </a:endParaRP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 GENERAL INFORMATION</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sp>
        <p:nvSpPr>
          <p:cNvPr id="13" name="Zástupný objekt pre dátum 3"/>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IMVS </a:t>
            </a:r>
            <a:r>
              <a:rPr lang="sk-SK" dirty="0" err="1">
                <a:solidFill>
                  <a:prstClr val="black">
                    <a:tint val="75000"/>
                  </a:prstClr>
                </a:solidFill>
              </a:rPr>
              <a:t>Ettal</a:t>
            </a:r>
            <a:endParaRPr lang="sk-SK" dirty="0">
              <a:solidFill>
                <a:prstClr val="black">
                  <a:tint val="75000"/>
                </a:prstClr>
              </a:solidFill>
            </a:endParaRPr>
          </a:p>
        </p:txBody>
      </p:sp>
      <p:pic>
        <p:nvPicPr>
          <p:cNvPr id="2" name="Obrázok 1">
            <a:extLst>
              <a:ext uri="{FF2B5EF4-FFF2-40B4-BE49-F238E27FC236}">
                <a16:creationId xmlns:a16="http://schemas.microsoft.com/office/drawing/2014/main" id="{C6AF30DE-20F9-4D48-AAFB-5ED772F345FD}"/>
              </a:ext>
            </a:extLst>
          </p:cNvPr>
          <p:cNvPicPr>
            <a:picLocks noChangeAspect="1"/>
          </p:cNvPicPr>
          <p:nvPr/>
        </p:nvPicPr>
        <p:blipFill>
          <a:blip r:embed="rId3"/>
          <a:stretch>
            <a:fillRect/>
          </a:stretch>
        </p:blipFill>
        <p:spPr>
          <a:xfrm>
            <a:off x="4969869" y="4186330"/>
            <a:ext cx="4049505" cy="2688872"/>
          </a:xfrm>
          <a:prstGeom prst="rect">
            <a:avLst/>
          </a:prstGeom>
        </p:spPr>
      </p:pic>
      <p:sp>
        <p:nvSpPr>
          <p:cNvPr id="8" name="Zástupný objekt pre dátum 3">
            <a:extLst>
              <a:ext uri="{FF2B5EF4-FFF2-40B4-BE49-F238E27FC236}">
                <a16:creationId xmlns:a16="http://schemas.microsoft.com/office/drawing/2014/main" id="{F3533F56-A12B-45CA-84B6-CF988F948DFE}"/>
              </a:ext>
            </a:extLst>
          </p:cNvPr>
          <p:cNvSpPr txBox="1">
            <a:spLocks/>
          </p:cNvSpPr>
          <p:nvPr/>
        </p:nvSpPr>
        <p:spPr>
          <a:xfrm>
            <a:off x="781050" y="65332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CBF1078F-2D44-48D1-8672-9E91A8F97EEF}"/>
              </a:ext>
            </a:extLst>
          </p:cNvPr>
          <p:cNvSpPr txBox="1">
            <a:spLocks/>
          </p:cNvSpPr>
          <p:nvPr/>
        </p:nvSpPr>
        <p:spPr>
          <a:xfrm>
            <a:off x="3181350" y="65087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87ABF8B4-E8EF-4441-A2E5-044F01C60176}"/>
              </a:ext>
            </a:extLst>
          </p:cNvPr>
          <p:cNvSpPr txBox="1">
            <a:spLocks/>
          </p:cNvSpPr>
          <p:nvPr/>
        </p:nvSpPr>
        <p:spPr>
          <a:xfrm>
            <a:off x="6975783" y="65380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2492520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 GENERAL INFORMATION</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46388198-7206-437B-AA04-91A07177EA8C}"/>
              </a:ext>
            </a:extLst>
          </p:cNvPr>
          <p:cNvPicPr>
            <a:picLocks noChangeAspect="1"/>
          </p:cNvPicPr>
          <p:nvPr/>
        </p:nvPicPr>
        <p:blipFill>
          <a:blip r:embed="rId3"/>
          <a:stretch>
            <a:fillRect/>
          </a:stretch>
        </p:blipFill>
        <p:spPr>
          <a:xfrm>
            <a:off x="3867780" y="2804572"/>
            <a:ext cx="5276220" cy="2967874"/>
          </a:xfrm>
          <a:prstGeom prst="rect">
            <a:avLst/>
          </a:prstGeom>
        </p:spPr>
      </p:pic>
      <p:sp>
        <p:nvSpPr>
          <p:cNvPr id="10" name="Nadpis 1"/>
          <p:cNvSpPr txBox="1">
            <a:spLocks noGrp="1"/>
          </p:cNvSpPr>
          <p:nvPr>
            <p:ph idx="4294967295"/>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Diagnostics</a:t>
            </a:r>
            <a:endParaRPr lang="sk-SK" b="1"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Virus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cultivation</a:t>
            </a:r>
            <a:r>
              <a:rPr lang="sk-SK" dirty="0">
                <a:latin typeface="Arial" panose="020B0604020202020204" pitchFamily="34" charset="0"/>
                <a:cs typeface="Arial" panose="020B0604020202020204" pitchFamily="34" charset="0"/>
              </a:rPr>
              <a:t>, </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serology</a:t>
            </a:r>
            <a:r>
              <a:rPr lang="sk-SK" dirty="0">
                <a:latin typeface="Arial" panose="020B0604020202020204" pitchFamily="34" charset="0"/>
                <a:cs typeface="Arial" panose="020B0604020202020204" pitchFamily="34" charset="0"/>
              </a:rPr>
              <a:t>, </a:t>
            </a:r>
          </a:p>
          <a:p>
            <a:pPr>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PCR.</a:t>
            </a:r>
            <a:endParaRPr lang="en-US"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endParaRPr lang="sk-SK" b="1" dirty="0">
              <a:latin typeface="Arial" panose="020B0604020202020204" pitchFamily="34" charset="0"/>
              <a:cs typeface="Arial" panose="020B0604020202020204" pitchFamily="34" charset="0"/>
            </a:endParaRPr>
          </a:p>
          <a:p>
            <a:pPr marL="0" indent="0">
              <a:lnSpc>
                <a:spcPct val="100000"/>
              </a:lnSpc>
              <a:spcBef>
                <a:spcPts val="0"/>
              </a:spcBef>
              <a:buSzPct val="100000"/>
              <a:buNone/>
            </a:pPr>
            <a:r>
              <a:rPr lang="sk-SK" b="1" dirty="0" err="1">
                <a:latin typeface="Arial" panose="020B0604020202020204" pitchFamily="34" charset="0"/>
                <a:cs typeface="Arial" panose="020B0604020202020204" pitchFamily="34" charset="0"/>
              </a:rPr>
              <a:t>Control</a:t>
            </a:r>
            <a:r>
              <a:rPr lang="sk-SK" b="1" dirty="0">
                <a:latin typeface="Arial" panose="020B0604020202020204" pitchFamily="34" charset="0"/>
                <a:cs typeface="Arial" panose="020B0604020202020204" pitchFamily="34" charset="0"/>
              </a:rPr>
              <a:t>/</a:t>
            </a:r>
            <a:r>
              <a:rPr lang="sk-SK" b="1" dirty="0" err="1">
                <a:latin typeface="Arial" panose="020B0604020202020204" pitchFamily="34" charset="0"/>
                <a:cs typeface="Arial" panose="020B0604020202020204" pitchFamily="34" charset="0"/>
              </a:rPr>
              <a:t>Prevention</a:t>
            </a:r>
            <a:endParaRPr lang="sk-SK" dirty="0">
              <a:latin typeface="Arial" panose="020B0604020202020204" pitchFamily="34" charset="0"/>
              <a:cs typeface="Arial" panose="020B0604020202020204" pitchFamily="34" charset="0"/>
            </a:endParaRP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v</a:t>
            </a:r>
            <a:r>
              <a:rPr lang="sk-SK" b="0" i="0" dirty="0" err="1">
                <a:effectLst/>
                <a:latin typeface="Arial" panose="020B0604020202020204" pitchFamily="34" charset="0"/>
                <a:cs typeface="Arial" panose="020B0604020202020204" pitchFamily="34" charset="0"/>
              </a:rPr>
              <a:t>accination</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not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allowed</a:t>
            </a:r>
            <a:r>
              <a:rPr lang="sk-SK" dirty="0">
                <a:latin typeface="Arial" panose="020B0604020202020204" pitchFamily="34" charset="0"/>
                <a:cs typeface="Arial" panose="020B0604020202020204" pitchFamily="34" charset="0"/>
              </a:rPr>
              <a:t> </a:t>
            </a:r>
          </a:p>
          <a:p>
            <a:pPr marL="0" indent="0">
              <a:lnSpc>
                <a:spcPct val="100000"/>
              </a:lnSpc>
              <a:spcBef>
                <a:spcPts val="0"/>
              </a:spcBef>
              <a:buSzPct val="100000"/>
              <a:buNone/>
            </a:pPr>
            <a:r>
              <a:rPr lang="sk-SK" dirty="0">
                <a:latin typeface="Arial" panose="020B0604020202020204" pitchFamily="34" charset="0"/>
                <a:cs typeface="Arial" panose="020B0604020202020204" pitchFamily="34" charset="0"/>
              </a:rPr>
              <a:t>     in EU </a:t>
            </a:r>
            <a:r>
              <a:rPr lang="sk-SK" dirty="0" err="1">
                <a:latin typeface="Arial" panose="020B0604020202020204" pitchFamily="34" charset="0"/>
                <a:cs typeface="Arial" panose="020B0604020202020204" pitchFamily="34" charset="0"/>
              </a:rPr>
              <a:t>since</a:t>
            </a:r>
            <a:r>
              <a:rPr lang="sk-SK" dirty="0">
                <a:latin typeface="Arial" panose="020B0604020202020204" pitchFamily="34" charset="0"/>
                <a:cs typeface="Arial" panose="020B0604020202020204" pitchFamily="34" charset="0"/>
              </a:rPr>
              <a:t> 1</a:t>
            </a:r>
            <a:r>
              <a:rPr lang="sk-SK" b="0" i="0" dirty="0">
                <a:effectLst/>
                <a:latin typeface="Arial" panose="020B0604020202020204" pitchFamily="34" charset="0"/>
                <a:cs typeface="Arial" panose="020B0604020202020204" pitchFamily="34" charset="0"/>
              </a:rPr>
              <a:t>992)</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eradication</a:t>
            </a:r>
            <a:r>
              <a:rPr lang="sk-SK" dirty="0">
                <a:latin typeface="Arial" panose="020B0604020202020204" pitchFamily="34" charset="0"/>
                <a:cs typeface="Arial" panose="020B0604020202020204" pitchFamily="34" charset="0"/>
              </a:rPr>
              <a:t>.</a:t>
            </a:r>
          </a:p>
          <a:p>
            <a:pPr marL="0" lvl="0" indent="0">
              <a:lnSpc>
                <a:spcPct val="100000"/>
              </a:lnSpc>
              <a:spcBef>
                <a:spcPts val="0"/>
              </a:spcBef>
              <a:buSzPct val="100000"/>
              <a:buNone/>
            </a:pPr>
            <a:endParaRPr lang="en-US" dirty="0">
              <a:latin typeface="Arial" panose="020B0604020202020204" pitchFamily="34" charset="0"/>
              <a:cs typeface="Arial" panose="020B0604020202020204" pitchFamily="34" charset="0"/>
            </a:endParaRPr>
          </a:p>
        </p:txBody>
      </p:sp>
      <p:sp>
        <p:nvSpPr>
          <p:cNvPr id="8" name="Zástupný objekt pre dátum 3">
            <a:extLst>
              <a:ext uri="{FF2B5EF4-FFF2-40B4-BE49-F238E27FC236}">
                <a16:creationId xmlns:a16="http://schemas.microsoft.com/office/drawing/2014/main" id="{3A072E51-E5EA-4C58-838E-7AC5F94C75AC}"/>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CDB029C9-2718-4693-B8E9-D09A9598EA43}"/>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C44B6158-0118-4A5A-9415-8277E1229FFF}"/>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118357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1"/>
          <p:cNvSpPr txBox="1">
            <a:spLocks noGrp="1"/>
          </p:cNvSpPr>
          <p:nvPr>
            <p:ph idx="4294967295"/>
          </p:nvPr>
        </p:nvSpPr>
        <p:spPr bwMode="auto">
          <a:xfrm>
            <a:off x="628650" y="1678394"/>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342900" indent="-342900">
              <a:spcBef>
                <a:spcPct val="20000"/>
              </a:spcBef>
              <a:buClr>
                <a:srgbClr val="161616"/>
              </a:buClr>
              <a:buSzPct val="80000"/>
              <a:buFont typeface="Wingdings" panose="05000000000000000000" pitchFamily="2" charset="2"/>
              <a:buChar char=""/>
              <a:defRPr sz="2000">
                <a:solidFill>
                  <a:schemeClr val="tx1"/>
                </a:solidFill>
                <a:latin typeface="Tahoma" panose="020B0604030504040204" pitchFamily="34" charset="0"/>
              </a:defRPr>
            </a:lvl1pPr>
            <a:lvl2pPr marL="742950" indent="-285750">
              <a:spcBef>
                <a:spcPct val="20000"/>
              </a:spcBef>
              <a:buFont typeface="Wingdings" panose="05000000000000000000" pitchFamily="2" charset="2"/>
              <a:buChar char="§"/>
              <a:defRPr>
                <a:solidFill>
                  <a:schemeClr val="tx1"/>
                </a:solidFill>
                <a:latin typeface="Tahoma" panose="020B0604030504040204" pitchFamily="34" charset="0"/>
              </a:defRPr>
            </a:lvl2pPr>
            <a:lvl3pPr marL="1143000" indent="-228600">
              <a:spcBef>
                <a:spcPct val="20000"/>
              </a:spcBef>
              <a:buFont typeface="Courier New" panose="02070309020205020404" pitchFamily="49" charset="0"/>
              <a:buChar char="o"/>
              <a:defRPr>
                <a:solidFill>
                  <a:schemeClr val="tx1"/>
                </a:solidFill>
                <a:latin typeface="Tahoma" panose="020B0604030504040204" pitchFamily="34" charset="0"/>
              </a:defRPr>
            </a:lvl3pPr>
            <a:lvl4pPr marL="1600200" indent="-228600">
              <a:spcBef>
                <a:spcPct val="20000"/>
              </a:spcBef>
              <a:buFont typeface="Arial" panose="020B0604020202020204" pitchFamily="34" charset="0"/>
              <a:buChar char="•"/>
              <a:defRPr sz="1600">
                <a:solidFill>
                  <a:schemeClr val="tx1"/>
                </a:solidFill>
                <a:latin typeface="Tahoma" panose="020B0604030504040204" pitchFamily="34" charset="0"/>
              </a:defRPr>
            </a:lvl4pPr>
            <a:lvl5pPr marL="2057400" indent="-228600">
              <a:spcBef>
                <a:spcPct val="20000"/>
              </a:spcBef>
              <a:buClr>
                <a:schemeClr val="accent2"/>
              </a:buClr>
              <a:buFont typeface="Arial" panose="020B0604020202020204" pitchFamily="34" charset="0"/>
              <a:buChar char="•"/>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accent2"/>
              </a:buClr>
              <a:buFont typeface="Arial" panose="020B0604020202020204" pitchFamily="34" charset="0"/>
              <a:buChar char="•"/>
              <a:defRPr>
                <a:solidFill>
                  <a:schemeClr val="tx1"/>
                </a:solidFill>
                <a:latin typeface="Tahoma" panose="020B0604030504040204" pitchFamily="34" charset="0"/>
              </a:defRPr>
            </a:lvl9pPr>
          </a:lstStyle>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last</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outbreak</a:t>
            </a:r>
            <a:r>
              <a:rPr lang="sk-SK" dirty="0">
                <a:latin typeface="Arial" panose="020B0604020202020204" pitchFamily="34" charset="0"/>
                <a:cs typeface="Arial" panose="020B0604020202020204" pitchFamily="34" charset="0"/>
              </a:rPr>
              <a:t> of FMD 50 </a:t>
            </a:r>
            <a:r>
              <a:rPr lang="sk-SK" dirty="0" err="1">
                <a:latin typeface="Arial" panose="020B0604020202020204" pitchFamily="34" charset="0"/>
                <a:cs typeface="Arial" panose="020B0604020202020204" pitchFamily="34" charset="0"/>
              </a:rPr>
              <a:t>years</a:t>
            </a:r>
            <a:r>
              <a:rPr lang="sk-SK" dirty="0">
                <a:latin typeface="Arial" panose="020B0604020202020204" pitchFamily="34" charset="0"/>
                <a:cs typeface="Arial" panose="020B0604020202020204" pitchFamily="34" charset="0"/>
              </a:rPr>
              <a:t> in 1975</a:t>
            </a: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drop of </a:t>
            </a:r>
            <a:r>
              <a:rPr lang="sk-SK" dirty="0" err="1">
                <a:latin typeface="Arial" panose="020B0604020202020204" pitchFamily="34" charset="0"/>
                <a:cs typeface="Arial" panose="020B0604020202020204" pitchFamily="34" charset="0"/>
              </a:rPr>
              <a:t>cattle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stocks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from</a:t>
            </a:r>
            <a:r>
              <a:rPr lang="sk-SK" dirty="0">
                <a:latin typeface="Arial" panose="020B0604020202020204" pitchFamily="34" charset="0"/>
                <a:cs typeface="Arial" panose="020B0604020202020204" pitchFamily="34" charset="0"/>
              </a:rPr>
              <a:t> over ½ </a:t>
            </a:r>
            <a:r>
              <a:rPr lang="sk-SK" dirty="0" err="1">
                <a:latin typeface="Arial" panose="020B0604020202020204" pitchFamily="34" charset="0"/>
                <a:cs typeface="Arial" panose="020B0604020202020204" pitchFamily="34" charset="0"/>
              </a:rPr>
              <a:t>million</a:t>
            </a:r>
            <a:r>
              <a:rPr lang="sk-SK" dirty="0">
                <a:latin typeface="Arial" panose="020B0604020202020204" pitchFamily="34" charset="0"/>
                <a:cs typeface="Arial" panose="020B0604020202020204" pitchFamily="34" charset="0"/>
              </a:rPr>
              <a:t> to cca 90 </a:t>
            </a:r>
            <a:r>
              <a:rPr lang="sk-SK" dirty="0" err="1">
                <a:latin typeface="Arial" panose="020B0604020202020204" pitchFamily="34" charset="0"/>
                <a:cs typeface="Arial" panose="020B0604020202020204" pitchFamily="34" charset="0"/>
              </a:rPr>
              <a:t>thousand</a:t>
            </a:r>
            <a:r>
              <a:rPr lang="sk-SK" dirty="0">
                <a:latin typeface="Arial" panose="020B0604020202020204" pitchFamily="34" charset="0"/>
                <a:cs typeface="Arial" panose="020B0604020202020204" pitchFamily="34" charset="0"/>
              </a:rPr>
              <a:t>)</a:t>
            </a:r>
          </a:p>
          <a:p>
            <a:pPr>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high</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intensive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milk</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production</a:t>
            </a:r>
            <a:r>
              <a:rPr lang="sk-SK" dirty="0">
                <a:latin typeface="Arial" panose="020B0604020202020204" pitchFamily="34" charset="0"/>
                <a:cs typeface="Arial" panose="020B0604020202020204" pitchFamily="34" charset="0"/>
              </a:rPr>
              <a:t> (2,5 - 3x </a:t>
            </a:r>
            <a:r>
              <a:rPr lang="sk-SK" dirty="0" err="1">
                <a:latin typeface="Arial" panose="020B0604020202020204" pitchFamily="34" charset="0"/>
                <a:cs typeface="Arial" panose="020B0604020202020204" pitchFamily="34" charset="0"/>
              </a:rPr>
              <a:t>increase</a:t>
            </a:r>
            <a:r>
              <a:rPr lang="sk-SK" dirty="0">
                <a:latin typeface="Arial" panose="020B0604020202020204" pitchFamily="34" charset="0"/>
                <a:cs typeface="Arial" panose="020B0604020202020204" pitchFamily="34" charset="0"/>
              </a:rPr>
              <a:t> in 50 </a:t>
            </a:r>
            <a:r>
              <a:rPr lang="sk-SK" dirty="0" err="1">
                <a:latin typeface="Arial" panose="020B0604020202020204" pitchFamily="34" charset="0"/>
                <a:cs typeface="Arial" panose="020B0604020202020204" pitchFamily="34" charset="0"/>
              </a:rPr>
              <a:t>years</a:t>
            </a:r>
            <a:r>
              <a:rPr lang="sk-SK" dirty="0">
                <a:latin typeface="Arial" panose="020B0604020202020204" pitchFamily="34" charset="0"/>
                <a:cs typeface="Arial" panose="020B0604020202020204" pitchFamily="34" charset="0"/>
              </a:rPr>
              <a:t>) –  </a:t>
            </a:r>
          </a:p>
          <a:p>
            <a:pPr lvl="0">
              <a:lnSpc>
                <a:spcPct val="100000"/>
              </a:lnSpc>
              <a:spcBef>
                <a:spcPts val="0"/>
              </a:spcBef>
              <a:buSzPct val="100000"/>
              <a:buFont typeface="Arial" panose="020B0604020202020204" pitchFamily="34" charset="0"/>
              <a:buChar char="•"/>
            </a:pPr>
            <a:r>
              <a:rPr lang="sk-SK" dirty="0">
                <a:latin typeface="Arial" panose="020B0604020202020204" pitchFamily="34" charset="0"/>
                <a:cs typeface="Arial" panose="020B0604020202020204" pitchFamily="34" charset="0"/>
              </a:rPr>
              <a:t>meat </a:t>
            </a:r>
            <a:r>
              <a:rPr lang="sk-SK" dirty="0" err="1">
                <a:latin typeface="Arial" panose="020B0604020202020204" pitchFamily="34" charset="0"/>
                <a:cs typeface="Arial" panose="020B0604020202020204" pitchFamily="34" charset="0"/>
              </a:rPr>
              <a:t>cattle</a:t>
            </a:r>
            <a:r>
              <a:rPr lang="sk-SK" dirty="0">
                <a:latin typeface="Arial" panose="020B0604020202020204" pitchFamily="34" charset="0"/>
                <a:cs typeface="Arial" panose="020B0604020202020204" pitchFamily="34" charset="0"/>
              </a:rPr>
              <a:t> </a:t>
            </a:r>
          </a:p>
          <a:p>
            <a:pPr lvl="0">
              <a:lnSpc>
                <a:spcPct val="100000"/>
              </a:lnSpc>
              <a:spcBef>
                <a:spcPts val="0"/>
              </a:spcBef>
              <a:buSzPct val="100000"/>
              <a:buFont typeface="Arial" panose="020B0604020202020204" pitchFamily="34" charset="0"/>
              <a:buChar char="•"/>
            </a:pPr>
            <a:r>
              <a:rPr lang="sk-SK" dirty="0" err="1">
                <a:latin typeface="Arial" panose="020B0604020202020204" pitchFamily="34" charset="0"/>
                <a:cs typeface="Arial" panose="020B0604020202020204" pitchFamily="34" charset="0"/>
              </a:rPr>
              <a:t>lack</a:t>
            </a:r>
            <a:r>
              <a:rPr lang="sk-SK" dirty="0">
                <a:latin typeface="Arial" panose="020B0604020202020204" pitchFamily="34" charset="0"/>
                <a:cs typeface="Arial" panose="020B0604020202020204" pitchFamily="34" charset="0"/>
              </a:rPr>
              <a:t> of </a:t>
            </a:r>
            <a:r>
              <a:rPr lang="sk-SK" dirty="0" err="1">
                <a:latin typeface="Arial" panose="020B0604020202020204" pitchFamily="34" charset="0"/>
                <a:cs typeface="Arial" panose="020B0604020202020204" pitchFamily="34" charset="0"/>
              </a:rPr>
              <a:t>experience</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how</a:t>
            </a:r>
            <a:r>
              <a:rPr lang="sk-SK" dirty="0">
                <a:latin typeface="Arial" panose="020B0604020202020204" pitchFamily="34" charset="0"/>
                <a:cs typeface="Arial" panose="020B0604020202020204" pitchFamily="34" charset="0"/>
              </a:rPr>
              <a:t> to </a:t>
            </a:r>
            <a:r>
              <a:rPr lang="sk-SK" dirty="0" err="1">
                <a:latin typeface="Arial" panose="020B0604020202020204" pitchFamily="34" charset="0"/>
                <a:cs typeface="Arial" panose="020B0604020202020204" pitchFamily="34" charset="0"/>
              </a:rPr>
              <a:t>deal</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with</a:t>
            </a:r>
            <a:r>
              <a:rPr lang="sk-SK" dirty="0">
                <a:latin typeface="Arial" panose="020B0604020202020204" pitchFamily="34" charset="0"/>
                <a:cs typeface="Arial" panose="020B0604020202020204" pitchFamily="34" charset="0"/>
              </a:rPr>
              <a:t> FMD / </a:t>
            </a:r>
            <a:r>
              <a:rPr lang="sk-SK" dirty="0" err="1">
                <a:latin typeface="Arial" panose="020B0604020202020204" pitchFamily="34" charset="0"/>
                <a:cs typeface="Arial" panose="020B0604020202020204" pitchFamily="34" charset="0"/>
              </a:rPr>
              <a:t>plans</a:t>
            </a:r>
            <a:r>
              <a:rPr lang="sk-SK" dirty="0">
                <a:latin typeface="Arial" panose="020B0604020202020204" pitchFamily="34" charset="0"/>
                <a:cs typeface="Arial" panose="020B0604020202020204" pitchFamily="34" charset="0"/>
              </a:rPr>
              <a:t> </a:t>
            </a:r>
            <a:r>
              <a:rPr lang="sk-SK" dirty="0" err="1">
                <a:latin typeface="Arial" panose="020B0604020202020204" pitchFamily="34" charset="0"/>
                <a:cs typeface="Arial" panose="020B0604020202020204" pitchFamily="34" charset="0"/>
              </a:rPr>
              <a:t>available</a:t>
            </a:r>
            <a:r>
              <a:rPr lang="sk-SK"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6" name="Podnadpis 2"/>
          <p:cNvSpPr txBox="1">
            <a:spLocks/>
          </p:cNvSpPr>
          <p:nvPr/>
        </p:nvSpPr>
        <p:spPr>
          <a:xfrm>
            <a:off x="1000100" y="642918"/>
            <a:ext cx="7072362" cy="428628"/>
          </a:xfrm>
          <a:prstGeom prst="rect">
            <a:avLst/>
          </a:prstGeom>
        </p:spPr>
        <p:txBody>
          <a:bodyPr vert="horz" lIns="91440" tIns="45720" rIns="91440" bIns="45720" rtlCol="0">
            <a:normAutofit/>
          </a:bodyPr>
          <a:lstStyle/>
          <a:p>
            <a:pPr marL="457200" lvl="0" indent="-457200" algn="ctr">
              <a:spcBef>
                <a:spcPct val="20000"/>
              </a:spcBef>
              <a:defRPr/>
            </a:pPr>
            <a:r>
              <a:rPr lang="sk-SK" sz="2000" b="1" dirty="0">
                <a:latin typeface="Arial" panose="020B0604020202020204" pitchFamily="34" charset="0"/>
                <a:cs typeface="Arial" panose="020B0604020202020204" pitchFamily="34" charset="0"/>
              </a:rPr>
              <a:t> SITUATION IN SLOVAKIA</a:t>
            </a:r>
            <a:endParaRPr kumimoji="0" lang="sk-SK" sz="2000" b="1"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tabLst/>
              <a:defRPr/>
            </a:pPr>
            <a:endParaRPr lang="sk-SK" sz="2000" b="1" dirty="0"/>
          </a:p>
          <a:p>
            <a:pPr marL="457200" marR="0" lvl="0" indent="-457200" algn="l" defTabSz="914400" rtl="0" eaLnBrk="1" fontAlgn="auto" latinLnBrk="0" hangingPunct="1">
              <a:lnSpc>
                <a:spcPct val="100000"/>
              </a:lnSpc>
              <a:spcBef>
                <a:spcPct val="20000"/>
              </a:spcBef>
              <a:spcAft>
                <a:spcPts val="0"/>
              </a:spcAft>
              <a:buClrTx/>
              <a:buSzTx/>
              <a:tabLst/>
              <a:defRPr/>
            </a:pPr>
            <a:endParaRPr kumimoji="0" lang="sk-SK" sz="2000" b="1" i="0" u="none" strike="noStrike" kern="1200" cap="none" spc="0" normalizeH="0" baseline="0" noProof="0" dirty="0">
              <a:ln>
                <a:noFill/>
              </a:ln>
              <a:solidFill>
                <a:schemeClr val="tx1"/>
              </a:solidFill>
              <a:effectLst/>
              <a:uLnTx/>
              <a:uFillTx/>
            </a:endParaRPr>
          </a:p>
        </p:txBody>
      </p:sp>
      <p:pic>
        <p:nvPicPr>
          <p:cNvPr id="2" name="Obrázok 1">
            <a:extLst>
              <a:ext uri="{FF2B5EF4-FFF2-40B4-BE49-F238E27FC236}">
                <a16:creationId xmlns:a16="http://schemas.microsoft.com/office/drawing/2014/main" id="{12937199-6937-4437-8F8A-DC299A808621}"/>
              </a:ext>
            </a:extLst>
          </p:cNvPr>
          <p:cNvPicPr>
            <a:picLocks noChangeAspect="1"/>
          </p:cNvPicPr>
          <p:nvPr/>
        </p:nvPicPr>
        <p:blipFill>
          <a:blip r:embed="rId2"/>
          <a:stretch>
            <a:fillRect/>
          </a:stretch>
        </p:blipFill>
        <p:spPr>
          <a:xfrm>
            <a:off x="1608915" y="3622158"/>
            <a:ext cx="5809146" cy="2734193"/>
          </a:xfrm>
          <a:prstGeom prst="rect">
            <a:avLst/>
          </a:prstGeom>
        </p:spPr>
      </p:pic>
      <p:sp>
        <p:nvSpPr>
          <p:cNvPr id="8" name="Zástupný objekt pre dátum 3">
            <a:extLst>
              <a:ext uri="{FF2B5EF4-FFF2-40B4-BE49-F238E27FC236}">
                <a16:creationId xmlns:a16="http://schemas.microsoft.com/office/drawing/2014/main" id="{499B0763-2D49-49DB-918D-9C7B6174A3D9}"/>
              </a:ext>
            </a:extLst>
          </p:cNvPr>
          <p:cNvSpPr txBox="1">
            <a:spLocks/>
          </p:cNvSpPr>
          <p:nvPr/>
        </p:nvSpPr>
        <p:spPr>
          <a:xfrm>
            <a:off x="628650" y="6380843"/>
            <a:ext cx="20574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dirty="0">
                <a:solidFill>
                  <a:prstClr val="black">
                    <a:tint val="75000"/>
                  </a:prstClr>
                </a:solidFill>
              </a:rPr>
              <a:t>05SEP2025</a:t>
            </a:r>
          </a:p>
        </p:txBody>
      </p:sp>
      <p:sp>
        <p:nvSpPr>
          <p:cNvPr id="9" name="Zástupný objekt pre pätu 4">
            <a:extLst>
              <a:ext uri="{FF2B5EF4-FFF2-40B4-BE49-F238E27FC236}">
                <a16:creationId xmlns:a16="http://schemas.microsoft.com/office/drawing/2014/main" id="{6C1263C2-21E6-49D3-91FE-FC547205A3CC}"/>
              </a:ext>
            </a:extLst>
          </p:cNvPr>
          <p:cNvSpPr txBox="1">
            <a:spLocks/>
          </p:cNvSpPr>
          <p:nvPr/>
        </p:nvSpPr>
        <p:spPr>
          <a:xfrm>
            <a:off x="3028950" y="6356351"/>
            <a:ext cx="3086100" cy="365125"/>
          </a:xfrm>
          <a:prstGeom prst="rect">
            <a:avLst/>
          </a:prstGeom>
        </p:spPr>
        <p:txBody>
          <a:bodyPr/>
          <a:ls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sz="1200">
                <a:solidFill>
                  <a:prstClr val="black">
                    <a:tint val="75000"/>
                  </a:prstClr>
                </a:solidFill>
              </a:rPr>
              <a:t>NATO/EU Unclassified</a:t>
            </a:r>
            <a:endParaRPr lang="sk-SK" sz="1200" dirty="0">
              <a:solidFill>
                <a:prstClr val="black">
                  <a:tint val="75000"/>
                </a:prstClr>
              </a:solidFill>
            </a:endParaRPr>
          </a:p>
        </p:txBody>
      </p:sp>
      <p:sp>
        <p:nvSpPr>
          <p:cNvPr id="14" name="Zástupný objekt pre dátum 3">
            <a:extLst>
              <a:ext uri="{FF2B5EF4-FFF2-40B4-BE49-F238E27FC236}">
                <a16:creationId xmlns:a16="http://schemas.microsoft.com/office/drawing/2014/main" id="{F00BFD20-565F-4E4D-8BBA-57BE075BAED7}"/>
              </a:ext>
            </a:extLst>
          </p:cNvPr>
          <p:cNvSpPr txBox="1">
            <a:spLocks/>
          </p:cNvSpPr>
          <p:nvPr/>
        </p:nvSpPr>
        <p:spPr>
          <a:xfrm>
            <a:off x="6823383" y="6385652"/>
            <a:ext cx="2057400" cy="365125"/>
          </a:xfrm>
          <a:prstGeom prst="rect">
            <a:avLst/>
          </a:prstGeom>
        </p:spPr>
        <p:txBody>
          <a:bodyPr vert="horz" lIns="91440" tIns="45720" rIns="91440" bIns="45720" rtlCol="0" anchor="ctr"/>
          <a:lstStyle>
            <a:defPPr>
              <a:defRPr lang="sk-SK"/>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sk-SK" dirty="0">
                <a:solidFill>
                  <a:prstClr val="black">
                    <a:tint val="75000"/>
                  </a:prstClr>
                </a:solidFill>
              </a:rPr>
              <a:t>AGROKOMPLEX Nitra</a:t>
            </a:r>
          </a:p>
        </p:txBody>
      </p:sp>
    </p:spTree>
    <p:extLst>
      <p:ext uri="{BB962C8B-B14F-4D97-AF65-F5344CB8AC3E}">
        <p14:creationId xmlns:p14="http://schemas.microsoft.com/office/powerpoint/2010/main" val="161841434"/>
      </p:ext>
    </p:extLst>
  </p:cSld>
  <p:clrMapOvr>
    <a:masterClrMapping/>
  </p:clrMapOvr>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79116C1D486C734F960E92A40515C491" ma:contentTypeVersion="0" ma:contentTypeDescription="Umožňuje vytvoriť nový dokument." ma:contentTypeScope="" ma:versionID="4110fdddb3f66cba80bc040c6623511c">
  <xsd:schema xmlns:xsd="http://www.w3.org/2001/XMLSchema" xmlns:xs="http://www.w3.org/2001/XMLSchema" xmlns:p="http://schemas.microsoft.com/office/2006/metadata/properties" targetNamespace="http://schemas.microsoft.com/office/2006/metadata/properties" ma:root="true" ma:fieldsID="50f74907845e11b05b885f51f478abb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BC08B0-AC3C-4C58-B7D2-FFBB53B3CB77}">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C7DCA18-AE6E-48B4-9434-076F18C274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ACA2E70-725F-4517-901C-613916DA31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12002</TotalTime>
  <Words>2650</Words>
  <Application>Microsoft Office PowerPoint</Application>
  <PresentationFormat>Prezentácia na obrazovke (4:3)</PresentationFormat>
  <Paragraphs>440</Paragraphs>
  <Slides>33</Slides>
  <Notes>26</Notes>
  <HiddenSlides>0</HiddenSlides>
  <MMClips>0</MMClips>
  <ScaleCrop>false</ScaleCrop>
  <HeadingPairs>
    <vt:vector size="6" baseType="variant">
      <vt:variant>
        <vt:lpstr>Použité písma</vt:lpstr>
      </vt:variant>
      <vt:variant>
        <vt:i4>5</vt:i4>
      </vt:variant>
      <vt:variant>
        <vt:lpstr>Motív</vt:lpstr>
      </vt:variant>
      <vt:variant>
        <vt:i4>1</vt:i4>
      </vt:variant>
      <vt:variant>
        <vt:lpstr>Nadpisy snímok</vt:lpstr>
      </vt:variant>
      <vt:variant>
        <vt:i4>33</vt:i4>
      </vt:variant>
    </vt:vector>
  </HeadingPairs>
  <TitlesOfParts>
    <vt:vector size="39" baseType="lpstr">
      <vt:lpstr>Arial</vt:lpstr>
      <vt:lpstr>Calibri</vt:lpstr>
      <vt:lpstr>Calibri Light</vt:lpstr>
      <vt:lpstr>Tahoma</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MO SR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ZP</dc:title>
  <dc:creator>Boris.BELAK@mil.sk</dc:creator>
  <cp:lastModifiedBy>NEMETH Jozef</cp:lastModifiedBy>
  <cp:revision>768</cp:revision>
  <cp:lastPrinted>2017-11-29T12:38:32Z</cp:lastPrinted>
  <dcterms:created xsi:type="dcterms:W3CDTF">2014-12-11T08:19:17Z</dcterms:created>
  <dcterms:modified xsi:type="dcterms:W3CDTF">2025-09-04T11:33:57Z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0x01010079116C1D486C734F960E92A40515C491</vt:lpwstr>
  </property>
</Properties>
</file>